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2"/>
  </p:notesMasterIdLst>
  <p:handoutMasterIdLst>
    <p:handoutMasterId r:id="rId103"/>
  </p:handoutMasterIdLst>
  <p:sldIdLst>
    <p:sldId id="640" r:id="rId2"/>
    <p:sldId id="780" r:id="rId3"/>
    <p:sldId id="779" r:id="rId4"/>
    <p:sldId id="765" r:id="rId5"/>
    <p:sldId id="762" r:id="rId6"/>
    <p:sldId id="763" r:id="rId7"/>
    <p:sldId id="800" r:id="rId8"/>
    <p:sldId id="767" r:id="rId9"/>
    <p:sldId id="686" r:id="rId10"/>
    <p:sldId id="722" r:id="rId11"/>
    <p:sldId id="642" r:id="rId12"/>
    <p:sldId id="771" r:id="rId13"/>
    <p:sldId id="772" r:id="rId14"/>
    <p:sldId id="701" r:id="rId15"/>
    <p:sldId id="769" r:id="rId16"/>
    <p:sldId id="781" r:id="rId17"/>
    <p:sldId id="768" r:id="rId18"/>
    <p:sldId id="773" r:id="rId19"/>
    <p:sldId id="770" r:id="rId20"/>
    <p:sldId id="729" r:id="rId21"/>
    <p:sldId id="782" r:id="rId22"/>
    <p:sldId id="775" r:id="rId23"/>
    <p:sldId id="778" r:id="rId24"/>
    <p:sldId id="801" r:id="rId25"/>
    <p:sldId id="784" r:id="rId26"/>
    <p:sldId id="643" r:id="rId27"/>
    <p:sldId id="785" r:id="rId28"/>
    <p:sldId id="776" r:id="rId29"/>
    <p:sldId id="647" r:id="rId30"/>
    <p:sldId id="649" r:id="rId31"/>
    <p:sldId id="648" r:id="rId32"/>
    <p:sldId id="651" r:id="rId33"/>
    <p:sldId id="786" r:id="rId34"/>
    <p:sldId id="788" r:id="rId35"/>
    <p:sldId id="777" r:id="rId36"/>
    <p:sldId id="787" r:id="rId37"/>
    <p:sldId id="753" r:id="rId38"/>
    <p:sldId id="789" r:id="rId39"/>
    <p:sldId id="703" r:id="rId40"/>
    <p:sldId id="790" r:id="rId41"/>
    <p:sldId id="791" r:id="rId42"/>
    <p:sldId id="793" r:id="rId43"/>
    <p:sldId id="794" r:id="rId44"/>
    <p:sldId id="795" r:id="rId45"/>
    <p:sldId id="792" r:id="rId46"/>
    <p:sldId id="650" r:id="rId47"/>
    <p:sldId id="796" r:id="rId48"/>
    <p:sldId id="774" r:id="rId49"/>
    <p:sldId id="815" r:id="rId50"/>
    <p:sldId id="728" r:id="rId51"/>
    <p:sldId id="811" r:id="rId52"/>
    <p:sldId id="812" r:id="rId53"/>
    <p:sldId id="813" r:id="rId54"/>
    <p:sldId id="814" r:id="rId55"/>
    <p:sldId id="723" r:id="rId56"/>
    <p:sldId id="721" r:id="rId57"/>
    <p:sldId id="708" r:id="rId58"/>
    <p:sldId id="709" r:id="rId59"/>
    <p:sldId id="710" r:id="rId60"/>
    <p:sldId id="715" r:id="rId61"/>
    <p:sldId id="755" r:id="rId62"/>
    <p:sldId id="716" r:id="rId63"/>
    <p:sldId id="717" r:id="rId64"/>
    <p:sldId id="756" r:id="rId65"/>
    <p:sldId id="718" r:id="rId66"/>
    <p:sldId id="754" r:id="rId67"/>
    <p:sldId id="810" r:id="rId68"/>
    <p:sldId id="797" r:id="rId69"/>
    <p:sldId id="680" r:id="rId70"/>
    <p:sldId id="672" r:id="rId71"/>
    <p:sldId id="673" r:id="rId72"/>
    <p:sldId id="674" r:id="rId73"/>
    <p:sldId id="676" r:id="rId74"/>
    <p:sldId id="675" r:id="rId75"/>
    <p:sldId id="677" r:id="rId76"/>
    <p:sldId id="679" r:id="rId77"/>
    <p:sldId id="802" r:id="rId78"/>
    <p:sldId id="657" r:id="rId79"/>
    <p:sldId id="658" r:id="rId80"/>
    <p:sldId id="803" r:id="rId81"/>
    <p:sldId id="660" r:id="rId82"/>
    <p:sldId id="661" r:id="rId83"/>
    <p:sldId id="662" r:id="rId84"/>
    <p:sldId id="663" r:id="rId85"/>
    <p:sldId id="664" r:id="rId86"/>
    <p:sldId id="665" r:id="rId87"/>
    <p:sldId id="666" r:id="rId88"/>
    <p:sldId id="667" r:id="rId89"/>
    <p:sldId id="668" r:id="rId90"/>
    <p:sldId id="669" r:id="rId91"/>
    <p:sldId id="670" r:id="rId92"/>
    <p:sldId id="671" r:id="rId93"/>
    <p:sldId id="804" r:id="rId94"/>
    <p:sldId id="806" r:id="rId95"/>
    <p:sldId id="807" r:id="rId96"/>
    <p:sldId id="808" r:id="rId97"/>
    <p:sldId id="678" r:id="rId98"/>
    <p:sldId id="809" r:id="rId99"/>
    <p:sldId id="798" r:id="rId100"/>
    <p:sldId id="799" r:id="rId101"/>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p:defaultTextStyle>
  <p:extLst>
    <p:ext uri="{EFAFB233-063F-42B5-8137-9DF3F51BA10A}">
      <p15:sldGuideLst xmlns:p15="http://schemas.microsoft.com/office/powerpoint/2012/main">
        <p15:guide id="1" orient="horz" pos="366" userDrawn="1">
          <p15:clr>
            <a:srgbClr val="A4A3A4"/>
          </p15:clr>
        </p15:guide>
        <p15:guide id="2" pos="299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117"/>
    <a:srgbClr val="FF0000"/>
    <a:srgbClr val="FF00FF"/>
    <a:srgbClr val="0000FF"/>
    <a:srgbClr val="00FFFF"/>
    <a:srgbClr val="00FF00"/>
    <a:srgbClr val="FFFF00"/>
    <a:srgbClr val="D9D9D9"/>
    <a:srgbClr val="FFED9F"/>
    <a:srgbClr val="FFE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915EB-3874-4170-B6D6-17CBEFD749BF}" v="85" dt="2022-09-19T19:58:45.38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5" autoAdjust="0"/>
    <p:restoredTop sz="97474" autoAdjust="0"/>
  </p:normalViewPr>
  <p:slideViewPr>
    <p:cSldViewPr showGuides="1">
      <p:cViewPr varScale="1">
        <p:scale>
          <a:sx n="157" d="100"/>
          <a:sy n="157" d="100"/>
        </p:scale>
        <p:origin x="440" y="84"/>
      </p:cViewPr>
      <p:guideLst>
        <p:guide orient="horz" pos="366"/>
        <p:guide pos="2992"/>
      </p:guideLst>
    </p:cSldViewPr>
  </p:slideViewPr>
  <p:outlineViewPr>
    <p:cViewPr>
      <p:scale>
        <a:sx n="33" d="100"/>
        <a:sy n="33" d="100"/>
      </p:scale>
      <p:origin x="0" y="-1584"/>
    </p:cViewPr>
  </p:outlineViewPr>
  <p:notesTextViewPr>
    <p:cViewPr>
      <p:scale>
        <a:sx n="100" d="100"/>
        <a:sy n="100" d="100"/>
      </p:scale>
      <p:origin x="0" y="0"/>
    </p:cViewPr>
  </p:notesTextViewPr>
  <p:sorterViewPr>
    <p:cViewPr varScale="1">
      <p:scale>
        <a:sx n="1" d="1"/>
        <a:sy n="1" d="1"/>
      </p:scale>
      <p:origin x="0" y="-13843"/>
    </p:cViewPr>
  </p:sorterViewPr>
  <p:notesViewPr>
    <p:cSldViewPr showGuides="1">
      <p:cViewPr varScale="1">
        <p:scale>
          <a:sx n="61" d="100"/>
          <a:sy n="61" d="100"/>
        </p:scale>
        <p:origin x="3139"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uston, Cody L" userId="7240246d-cdb7-4468-8207-f715a067dceb" providerId="ADAL" clId="{485915EB-3874-4170-B6D6-17CBEFD749BF}"/>
    <pc:docChg chg="undo redo custSel addSld delSld modSld sldOrd">
      <pc:chgData name="Houston, Cody L" userId="7240246d-cdb7-4468-8207-f715a067dceb" providerId="ADAL" clId="{485915EB-3874-4170-B6D6-17CBEFD749BF}" dt="2022-09-19T19:58:45.386" v="2632" actId="20577"/>
      <pc:docMkLst>
        <pc:docMk/>
      </pc:docMkLst>
      <pc:sldChg chg="addSp modSp mod">
        <pc:chgData name="Houston, Cody L" userId="7240246d-cdb7-4468-8207-f715a067dceb" providerId="ADAL" clId="{485915EB-3874-4170-B6D6-17CBEFD749BF}" dt="2022-09-15T18:45:49.641" v="718" actId="255"/>
        <pc:sldMkLst>
          <pc:docMk/>
          <pc:sldMk cId="1970504645" sldId="640"/>
        </pc:sldMkLst>
        <pc:spChg chg="mod">
          <ac:chgData name="Houston, Cody L" userId="7240246d-cdb7-4468-8207-f715a067dceb" providerId="ADAL" clId="{485915EB-3874-4170-B6D6-17CBEFD749BF}" dt="2022-09-15T18:45:49.641" v="718" actId="255"/>
          <ac:spMkLst>
            <pc:docMk/>
            <pc:sldMk cId="1970504645" sldId="640"/>
            <ac:spMk id="2" creationId="{00000000-0000-0000-0000-000000000000}"/>
          </ac:spMkLst>
        </pc:spChg>
        <pc:picChg chg="add mod modCrop">
          <ac:chgData name="Houston, Cody L" userId="7240246d-cdb7-4468-8207-f715a067dceb" providerId="ADAL" clId="{485915EB-3874-4170-B6D6-17CBEFD749BF}" dt="2022-09-15T18:43:31.922" v="704" actId="1076"/>
          <ac:picMkLst>
            <pc:docMk/>
            <pc:sldMk cId="1970504645" sldId="640"/>
            <ac:picMk id="5" creationId="{D349267A-C033-0E1B-B832-9E6DC39C75F1}"/>
          </ac:picMkLst>
        </pc:picChg>
      </pc:sldChg>
      <pc:sldChg chg="modSp mod ord">
        <pc:chgData name="Houston, Cody L" userId="7240246d-cdb7-4468-8207-f715a067dceb" providerId="ADAL" clId="{485915EB-3874-4170-B6D6-17CBEFD749BF}" dt="2022-09-15T21:49:33.569" v="2489" actId="6549"/>
        <pc:sldMkLst>
          <pc:docMk/>
          <pc:sldMk cId="260863080" sldId="642"/>
        </pc:sldMkLst>
        <pc:spChg chg="mod">
          <ac:chgData name="Houston, Cody L" userId="7240246d-cdb7-4468-8207-f715a067dceb" providerId="ADAL" clId="{485915EB-3874-4170-B6D6-17CBEFD749BF}" dt="2022-09-15T21:49:33.569" v="2489" actId="6549"/>
          <ac:spMkLst>
            <pc:docMk/>
            <pc:sldMk cId="260863080" sldId="642"/>
            <ac:spMk id="9" creationId="{00000000-0000-0000-0000-000000000000}"/>
          </ac:spMkLst>
        </pc:spChg>
      </pc:sldChg>
      <pc:sldChg chg="del">
        <pc:chgData name="Houston, Cody L" userId="7240246d-cdb7-4468-8207-f715a067dceb" providerId="ADAL" clId="{485915EB-3874-4170-B6D6-17CBEFD749BF}" dt="2022-09-15T21:48:55.909" v="2455" actId="47"/>
        <pc:sldMkLst>
          <pc:docMk/>
          <pc:sldMk cId="1136144129" sldId="643"/>
        </pc:sldMkLst>
      </pc:sldChg>
      <pc:sldChg chg="modSp mod">
        <pc:chgData name="Houston, Cody L" userId="7240246d-cdb7-4468-8207-f715a067dceb" providerId="ADAL" clId="{485915EB-3874-4170-B6D6-17CBEFD749BF}" dt="2022-09-15T21:21:15.595" v="1953" actId="20577"/>
        <pc:sldMkLst>
          <pc:docMk/>
          <pc:sldMk cId="3703751043" sldId="645"/>
        </pc:sldMkLst>
        <pc:spChg chg="mod">
          <ac:chgData name="Houston, Cody L" userId="7240246d-cdb7-4468-8207-f715a067dceb" providerId="ADAL" clId="{485915EB-3874-4170-B6D6-17CBEFD749BF}" dt="2022-09-15T21:21:15.595" v="1953" actId="20577"/>
          <ac:spMkLst>
            <pc:docMk/>
            <pc:sldMk cId="3703751043" sldId="645"/>
            <ac:spMk id="5" creationId="{00000000-0000-0000-0000-000000000000}"/>
          </ac:spMkLst>
        </pc:spChg>
      </pc:sldChg>
      <pc:sldChg chg="modSp mod">
        <pc:chgData name="Houston, Cody L" userId="7240246d-cdb7-4468-8207-f715a067dceb" providerId="ADAL" clId="{485915EB-3874-4170-B6D6-17CBEFD749BF}" dt="2022-09-15T21:20:25.766" v="1943" actId="20577"/>
        <pc:sldMkLst>
          <pc:docMk/>
          <pc:sldMk cId="870999292" sldId="646"/>
        </pc:sldMkLst>
        <pc:spChg chg="mod">
          <ac:chgData name="Houston, Cody L" userId="7240246d-cdb7-4468-8207-f715a067dceb" providerId="ADAL" clId="{485915EB-3874-4170-B6D6-17CBEFD749BF}" dt="2022-09-15T21:20:25.766" v="1943" actId="20577"/>
          <ac:spMkLst>
            <pc:docMk/>
            <pc:sldMk cId="870999292" sldId="646"/>
            <ac:spMk id="6" creationId="{00000000-0000-0000-0000-000000000000}"/>
          </ac:spMkLst>
        </pc:spChg>
      </pc:sldChg>
      <pc:sldChg chg="modSp mod">
        <pc:chgData name="Houston, Cody L" userId="7240246d-cdb7-4468-8207-f715a067dceb" providerId="ADAL" clId="{485915EB-3874-4170-B6D6-17CBEFD749BF}" dt="2022-09-19T19:35:00.665" v="2612" actId="20577"/>
        <pc:sldMkLst>
          <pc:docMk/>
          <pc:sldMk cId="2420898533" sldId="648"/>
        </pc:sldMkLst>
        <pc:spChg chg="mod">
          <ac:chgData name="Houston, Cody L" userId="7240246d-cdb7-4468-8207-f715a067dceb" providerId="ADAL" clId="{485915EB-3874-4170-B6D6-17CBEFD749BF}" dt="2022-09-19T19:35:00.665" v="2612" actId="20577"/>
          <ac:spMkLst>
            <pc:docMk/>
            <pc:sldMk cId="2420898533" sldId="648"/>
            <ac:spMk id="5" creationId="{00000000-0000-0000-0000-000000000000}"/>
          </ac:spMkLst>
        </pc:spChg>
      </pc:sldChg>
      <pc:sldChg chg="modSp mod">
        <pc:chgData name="Houston, Cody L" userId="7240246d-cdb7-4468-8207-f715a067dceb" providerId="ADAL" clId="{485915EB-3874-4170-B6D6-17CBEFD749BF}" dt="2022-09-19T19:58:45.386" v="2632" actId="20577"/>
        <pc:sldMkLst>
          <pc:docMk/>
          <pc:sldMk cId="2694117951" sldId="655"/>
        </pc:sldMkLst>
        <pc:spChg chg="mod">
          <ac:chgData name="Houston, Cody L" userId="7240246d-cdb7-4468-8207-f715a067dceb" providerId="ADAL" clId="{485915EB-3874-4170-B6D6-17CBEFD749BF}" dt="2022-09-15T20:43:03.528" v="1202" actId="20577"/>
          <ac:spMkLst>
            <pc:docMk/>
            <pc:sldMk cId="2694117951" sldId="655"/>
            <ac:spMk id="3" creationId="{00000000-0000-0000-0000-000000000000}"/>
          </ac:spMkLst>
        </pc:spChg>
        <pc:graphicFrameChg chg="mod">
          <ac:chgData name="Houston, Cody L" userId="7240246d-cdb7-4468-8207-f715a067dceb" providerId="ADAL" clId="{485915EB-3874-4170-B6D6-17CBEFD749BF}" dt="2022-09-19T19:58:45.386" v="2632" actId="20577"/>
          <ac:graphicFrameMkLst>
            <pc:docMk/>
            <pc:sldMk cId="2694117951" sldId="655"/>
            <ac:graphicFrameMk id="6" creationId="{479E49DE-B6F8-1F6E-21DC-46D0448EA549}"/>
          </ac:graphicFrameMkLst>
        </pc:graphicFrameChg>
      </pc:sldChg>
      <pc:sldChg chg="addSp delSp">
        <pc:chgData name="Houston, Cody L" userId="7240246d-cdb7-4468-8207-f715a067dceb" providerId="ADAL" clId="{485915EB-3874-4170-B6D6-17CBEFD749BF}" dt="2022-09-15T20:42:36.677" v="1196" actId="478"/>
        <pc:sldMkLst>
          <pc:docMk/>
          <pc:sldMk cId="2390509143" sldId="656"/>
        </pc:sldMkLst>
        <pc:picChg chg="add del">
          <ac:chgData name="Houston, Cody L" userId="7240246d-cdb7-4468-8207-f715a067dceb" providerId="ADAL" clId="{485915EB-3874-4170-B6D6-17CBEFD749BF}" dt="2022-09-15T20:42:36.677" v="1196" actId="478"/>
          <ac:picMkLst>
            <pc:docMk/>
            <pc:sldMk cId="2390509143" sldId="656"/>
            <ac:picMk id="25610" creationId="{00000000-0000-0000-0000-000000000000}"/>
          </ac:picMkLst>
        </pc:picChg>
      </pc:sldChg>
      <pc:sldChg chg="del">
        <pc:chgData name="Houston, Cody L" userId="7240246d-cdb7-4468-8207-f715a067dceb" providerId="ADAL" clId="{485915EB-3874-4170-B6D6-17CBEFD749BF}" dt="2022-09-15T21:42:44.102" v="2408" actId="47"/>
        <pc:sldMkLst>
          <pc:docMk/>
          <pc:sldMk cId="3343683674" sldId="683"/>
        </pc:sldMkLst>
      </pc:sldChg>
      <pc:sldChg chg="del">
        <pc:chgData name="Houston, Cody L" userId="7240246d-cdb7-4468-8207-f715a067dceb" providerId="ADAL" clId="{485915EB-3874-4170-B6D6-17CBEFD749BF}" dt="2022-09-15T21:29:44.964" v="2080" actId="2696"/>
        <pc:sldMkLst>
          <pc:docMk/>
          <pc:sldMk cId="1497097722" sldId="684"/>
        </pc:sldMkLst>
      </pc:sldChg>
      <pc:sldChg chg="modSp mod">
        <pc:chgData name="Houston, Cody L" userId="7240246d-cdb7-4468-8207-f715a067dceb" providerId="ADAL" clId="{485915EB-3874-4170-B6D6-17CBEFD749BF}" dt="2022-09-15T21:29:23.989" v="2079" actId="255"/>
        <pc:sldMkLst>
          <pc:docMk/>
          <pc:sldMk cId="2830605727" sldId="686"/>
        </pc:sldMkLst>
        <pc:spChg chg="mod">
          <ac:chgData name="Houston, Cody L" userId="7240246d-cdb7-4468-8207-f715a067dceb" providerId="ADAL" clId="{485915EB-3874-4170-B6D6-17CBEFD749BF}" dt="2022-09-15T21:29:23.989" v="2079" actId="255"/>
          <ac:spMkLst>
            <pc:docMk/>
            <pc:sldMk cId="2830605727" sldId="686"/>
            <ac:spMk id="2" creationId="{00000000-0000-0000-0000-000000000000}"/>
          </ac:spMkLst>
        </pc:spChg>
      </pc:sldChg>
      <pc:sldChg chg="del">
        <pc:chgData name="Houston, Cody L" userId="7240246d-cdb7-4468-8207-f715a067dceb" providerId="ADAL" clId="{485915EB-3874-4170-B6D6-17CBEFD749BF}" dt="2022-09-15T21:31:15.616" v="2103" actId="2696"/>
        <pc:sldMkLst>
          <pc:docMk/>
          <pc:sldMk cId="1807029980" sldId="690"/>
        </pc:sldMkLst>
      </pc:sldChg>
      <pc:sldChg chg="addSp delSp modSp mod ord chgLayout">
        <pc:chgData name="Houston, Cody L" userId="7240246d-cdb7-4468-8207-f715a067dceb" providerId="ADAL" clId="{485915EB-3874-4170-B6D6-17CBEFD749BF}" dt="2022-09-15T21:52:27.642" v="2517" actId="255"/>
        <pc:sldMkLst>
          <pc:docMk/>
          <pc:sldMk cId="2236543530" sldId="701"/>
        </pc:sldMkLst>
        <pc:spChg chg="add del mod">
          <ac:chgData name="Houston, Cody L" userId="7240246d-cdb7-4468-8207-f715a067dceb" providerId="ADAL" clId="{485915EB-3874-4170-B6D6-17CBEFD749BF}" dt="2022-09-15T21:51:02.837" v="2505" actId="21"/>
          <ac:spMkLst>
            <pc:docMk/>
            <pc:sldMk cId="2236543530" sldId="701"/>
            <ac:spMk id="2" creationId="{00000000-0000-0000-0000-000000000000}"/>
          </ac:spMkLst>
        </pc:spChg>
        <pc:spChg chg="mod ord">
          <ac:chgData name="Houston, Cody L" userId="7240246d-cdb7-4468-8207-f715a067dceb" providerId="ADAL" clId="{485915EB-3874-4170-B6D6-17CBEFD749BF}" dt="2022-09-15T21:51:19.229" v="2507" actId="700"/>
          <ac:spMkLst>
            <pc:docMk/>
            <pc:sldMk cId="2236543530" sldId="701"/>
            <ac:spMk id="4" creationId="{00000000-0000-0000-0000-000000000000}"/>
          </ac:spMkLst>
        </pc:spChg>
        <pc:spChg chg="add del mod">
          <ac:chgData name="Houston, Cody L" userId="7240246d-cdb7-4468-8207-f715a067dceb" providerId="ADAL" clId="{485915EB-3874-4170-B6D6-17CBEFD749BF}" dt="2022-09-15T21:50:47.048" v="2500" actId="478"/>
          <ac:spMkLst>
            <pc:docMk/>
            <pc:sldMk cId="2236543530" sldId="701"/>
            <ac:spMk id="5" creationId="{98161399-FD52-6CC2-7C04-9E84CEE06424}"/>
          </ac:spMkLst>
        </pc:spChg>
        <pc:spChg chg="add del mod">
          <ac:chgData name="Houston, Cody L" userId="7240246d-cdb7-4468-8207-f715a067dceb" providerId="ADAL" clId="{485915EB-3874-4170-B6D6-17CBEFD749BF}" dt="2022-09-15T21:50:46.715" v="2499"/>
          <ac:spMkLst>
            <pc:docMk/>
            <pc:sldMk cId="2236543530" sldId="701"/>
            <ac:spMk id="7" creationId="{88FD84F1-65FE-D401-BFC9-DAFF2FC2817E}"/>
          </ac:spMkLst>
        </pc:spChg>
        <pc:spChg chg="mod ord">
          <ac:chgData name="Houston, Cody L" userId="7240246d-cdb7-4468-8207-f715a067dceb" providerId="ADAL" clId="{485915EB-3874-4170-B6D6-17CBEFD749BF}" dt="2022-09-15T21:52:05.264" v="2515" actId="14100"/>
          <ac:spMkLst>
            <pc:docMk/>
            <pc:sldMk cId="2236543530" sldId="701"/>
            <ac:spMk id="8" creationId="{F9F3D066-27FD-4996-91F4-5226A63E8546}"/>
          </ac:spMkLst>
        </pc:spChg>
        <pc:spChg chg="add del mod">
          <ac:chgData name="Houston, Cody L" userId="7240246d-cdb7-4468-8207-f715a067dceb" providerId="ADAL" clId="{485915EB-3874-4170-B6D6-17CBEFD749BF}" dt="2022-09-15T21:51:04.727" v="2506"/>
          <ac:spMkLst>
            <pc:docMk/>
            <pc:sldMk cId="2236543530" sldId="701"/>
            <ac:spMk id="9" creationId="{1BEB223D-02AD-2503-A1A7-01F5CC400709}"/>
          </ac:spMkLst>
        </pc:spChg>
        <pc:spChg chg="add mod ord">
          <ac:chgData name="Houston, Cody L" userId="7240246d-cdb7-4468-8207-f715a067dceb" providerId="ADAL" clId="{485915EB-3874-4170-B6D6-17CBEFD749BF}" dt="2022-09-15T21:52:27.642" v="2517" actId="255"/>
          <ac:spMkLst>
            <pc:docMk/>
            <pc:sldMk cId="2236543530" sldId="701"/>
            <ac:spMk id="11" creationId="{C2094B70-2088-8B8E-90C5-BC4B0830E4A0}"/>
          </ac:spMkLst>
        </pc:spChg>
        <pc:picChg chg="mod">
          <ac:chgData name="Houston, Cody L" userId="7240246d-cdb7-4468-8207-f715a067dceb" providerId="ADAL" clId="{485915EB-3874-4170-B6D6-17CBEFD749BF}" dt="2022-09-15T21:51:55.471" v="2514" actId="1076"/>
          <ac:picMkLst>
            <pc:docMk/>
            <pc:sldMk cId="2236543530" sldId="701"/>
            <ac:picMk id="6" creationId="{2621CD95-C07A-F091-2131-4C30C34EC5E3}"/>
          </ac:picMkLst>
        </pc:picChg>
        <pc:picChg chg="mod">
          <ac:chgData name="Houston, Cody L" userId="7240246d-cdb7-4468-8207-f715a067dceb" providerId="ADAL" clId="{485915EB-3874-4170-B6D6-17CBEFD749BF}" dt="2022-09-15T21:51:38.231" v="2511" actId="1076"/>
          <ac:picMkLst>
            <pc:docMk/>
            <pc:sldMk cId="2236543530" sldId="701"/>
            <ac:picMk id="10" creationId="{BDB183FB-1D8C-0082-7110-E8F242FA5277}"/>
          </ac:picMkLst>
        </pc:picChg>
      </pc:sldChg>
      <pc:sldChg chg="del">
        <pc:chgData name="Houston, Cody L" userId="7240246d-cdb7-4468-8207-f715a067dceb" providerId="ADAL" clId="{485915EB-3874-4170-B6D6-17CBEFD749BF}" dt="2022-09-15T21:45:49.717" v="2454" actId="2696"/>
        <pc:sldMkLst>
          <pc:docMk/>
          <pc:sldMk cId="935204463" sldId="702"/>
        </pc:sldMkLst>
      </pc:sldChg>
      <pc:sldChg chg="del">
        <pc:chgData name="Houston, Cody L" userId="7240246d-cdb7-4468-8207-f715a067dceb" providerId="ADAL" clId="{485915EB-3874-4170-B6D6-17CBEFD749BF}" dt="2022-09-15T21:45:37.588" v="2453" actId="2696"/>
        <pc:sldMkLst>
          <pc:docMk/>
          <pc:sldMk cId="3880386127" sldId="705"/>
        </pc:sldMkLst>
      </pc:sldChg>
      <pc:sldChg chg="del ord">
        <pc:chgData name="Houston, Cody L" userId="7240246d-cdb7-4468-8207-f715a067dceb" providerId="ADAL" clId="{485915EB-3874-4170-B6D6-17CBEFD749BF}" dt="2022-09-15T21:35:55.527" v="2370" actId="2696"/>
        <pc:sldMkLst>
          <pc:docMk/>
          <pc:sldMk cId="2991984909" sldId="719"/>
        </pc:sldMkLst>
      </pc:sldChg>
      <pc:sldChg chg="addSp modSp mod">
        <pc:chgData name="Houston, Cody L" userId="7240246d-cdb7-4468-8207-f715a067dceb" providerId="ADAL" clId="{485915EB-3874-4170-B6D6-17CBEFD749BF}" dt="2022-09-15T18:15:57.810" v="57" actId="1076"/>
        <pc:sldMkLst>
          <pc:docMk/>
          <pc:sldMk cId="184005142" sldId="722"/>
        </pc:sldMkLst>
        <pc:picChg chg="add mod modCrop">
          <ac:chgData name="Houston, Cody L" userId="7240246d-cdb7-4468-8207-f715a067dceb" providerId="ADAL" clId="{485915EB-3874-4170-B6D6-17CBEFD749BF}" dt="2022-09-15T18:15:57.810" v="57" actId="1076"/>
          <ac:picMkLst>
            <pc:docMk/>
            <pc:sldMk cId="184005142" sldId="722"/>
            <ac:picMk id="5" creationId="{FB07B3B5-5CA3-F4C6-FE65-8F963584BEEB}"/>
          </ac:picMkLst>
        </pc:picChg>
      </pc:sldChg>
      <pc:sldChg chg="modSp mod">
        <pc:chgData name="Houston, Cody L" userId="7240246d-cdb7-4468-8207-f715a067dceb" providerId="ADAL" clId="{485915EB-3874-4170-B6D6-17CBEFD749BF}" dt="2022-09-19T19:35:20.303" v="2626" actId="20577"/>
        <pc:sldMkLst>
          <pc:docMk/>
          <pc:sldMk cId="2121072406" sldId="728"/>
        </pc:sldMkLst>
        <pc:spChg chg="mod">
          <ac:chgData name="Houston, Cody L" userId="7240246d-cdb7-4468-8207-f715a067dceb" providerId="ADAL" clId="{485915EB-3874-4170-B6D6-17CBEFD749BF}" dt="2022-09-19T19:35:20.303" v="2626" actId="20577"/>
          <ac:spMkLst>
            <pc:docMk/>
            <pc:sldMk cId="2121072406" sldId="728"/>
            <ac:spMk id="13" creationId="{00000000-0000-0000-0000-000000000000}"/>
          </ac:spMkLst>
        </pc:spChg>
      </pc:sldChg>
      <pc:sldChg chg="modSp mod">
        <pc:chgData name="Houston, Cody L" userId="7240246d-cdb7-4468-8207-f715a067dceb" providerId="ADAL" clId="{485915EB-3874-4170-B6D6-17CBEFD749BF}" dt="2022-09-15T21:43:22.739" v="2411" actId="20577"/>
        <pc:sldMkLst>
          <pc:docMk/>
          <pc:sldMk cId="281960150" sldId="733"/>
        </pc:sldMkLst>
        <pc:spChg chg="mod">
          <ac:chgData name="Houston, Cody L" userId="7240246d-cdb7-4468-8207-f715a067dceb" providerId="ADAL" clId="{485915EB-3874-4170-B6D6-17CBEFD749BF}" dt="2022-09-15T21:43:22.739" v="2411" actId="20577"/>
          <ac:spMkLst>
            <pc:docMk/>
            <pc:sldMk cId="281960150" sldId="733"/>
            <ac:spMk id="2" creationId="{00000000-0000-0000-0000-000000000000}"/>
          </ac:spMkLst>
        </pc:spChg>
      </pc:sldChg>
      <pc:sldChg chg="modSp mod">
        <pc:chgData name="Houston, Cody L" userId="7240246d-cdb7-4468-8207-f715a067dceb" providerId="ADAL" clId="{485915EB-3874-4170-B6D6-17CBEFD749BF}" dt="2022-09-15T21:44:54.481" v="2449" actId="20577"/>
        <pc:sldMkLst>
          <pc:docMk/>
          <pc:sldMk cId="245049292" sldId="736"/>
        </pc:sldMkLst>
        <pc:spChg chg="mod">
          <ac:chgData name="Houston, Cody L" userId="7240246d-cdb7-4468-8207-f715a067dceb" providerId="ADAL" clId="{485915EB-3874-4170-B6D6-17CBEFD749BF}" dt="2022-09-15T21:44:54.481" v="2449" actId="20577"/>
          <ac:spMkLst>
            <pc:docMk/>
            <pc:sldMk cId="245049292" sldId="736"/>
            <ac:spMk id="2" creationId="{00000000-0000-0000-0000-000000000000}"/>
          </ac:spMkLst>
        </pc:spChg>
      </pc:sldChg>
      <pc:sldChg chg="modSp mod">
        <pc:chgData name="Houston, Cody L" userId="7240246d-cdb7-4468-8207-f715a067dceb" providerId="ADAL" clId="{485915EB-3874-4170-B6D6-17CBEFD749BF}" dt="2022-09-15T21:45:09.988" v="2452" actId="20577"/>
        <pc:sldMkLst>
          <pc:docMk/>
          <pc:sldMk cId="3218558073" sldId="737"/>
        </pc:sldMkLst>
        <pc:spChg chg="mod">
          <ac:chgData name="Houston, Cody L" userId="7240246d-cdb7-4468-8207-f715a067dceb" providerId="ADAL" clId="{485915EB-3874-4170-B6D6-17CBEFD749BF}" dt="2022-09-15T21:45:09.988" v="2452" actId="20577"/>
          <ac:spMkLst>
            <pc:docMk/>
            <pc:sldMk cId="3218558073" sldId="737"/>
            <ac:spMk id="2" creationId="{00000000-0000-0000-0000-000000000000}"/>
          </ac:spMkLst>
        </pc:spChg>
      </pc:sldChg>
      <pc:sldChg chg="modSp mod">
        <pc:chgData name="Houston, Cody L" userId="7240246d-cdb7-4468-8207-f715a067dceb" providerId="ADAL" clId="{485915EB-3874-4170-B6D6-17CBEFD749BF}" dt="2022-09-15T21:44:20.193" v="2447" actId="20577"/>
        <pc:sldMkLst>
          <pc:docMk/>
          <pc:sldMk cId="1320162430" sldId="740"/>
        </pc:sldMkLst>
        <pc:spChg chg="mod">
          <ac:chgData name="Houston, Cody L" userId="7240246d-cdb7-4468-8207-f715a067dceb" providerId="ADAL" clId="{485915EB-3874-4170-B6D6-17CBEFD749BF}" dt="2022-09-15T21:44:20.193" v="2447" actId="20577"/>
          <ac:spMkLst>
            <pc:docMk/>
            <pc:sldMk cId="1320162430" sldId="740"/>
            <ac:spMk id="2" creationId="{00000000-0000-0000-0000-000000000000}"/>
          </ac:spMkLst>
        </pc:spChg>
      </pc:sldChg>
      <pc:sldChg chg="del">
        <pc:chgData name="Houston, Cody L" userId="7240246d-cdb7-4468-8207-f715a067dceb" providerId="ADAL" clId="{485915EB-3874-4170-B6D6-17CBEFD749BF}" dt="2022-09-15T20:48:31.306" v="1203" actId="2696"/>
        <pc:sldMkLst>
          <pc:docMk/>
          <pc:sldMk cId="2430878696" sldId="757"/>
        </pc:sldMkLst>
      </pc:sldChg>
      <pc:sldChg chg="modSp new mod ord">
        <pc:chgData name="Houston, Cody L" userId="7240246d-cdb7-4468-8207-f715a067dceb" providerId="ADAL" clId="{485915EB-3874-4170-B6D6-17CBEFD749BF}" dt="2022-09-15T21:23:46.126" v="1971" actId="20577"/>
        <pc:sldMkLst>
          <pc:docMk/>
          <pc:sldMk cId="2653487525" sldId="758"/>
        </pc:sldMkLst>
        <pc:spChg chg="mod">
          <ac:chgData name="Houston, Cody L" userId="7240246d-cdb7-4468-8207-f715a067dceb" providerId="ADAL" clId="{485915EB-3874-4170-B6D6-17CBEFD749BF}" dt="2022-09-15T18:37:45.611" v="552" actId="20577"/>
          <ac:spMkLst>
            <pc:docMk/>
            <pc:sldMk cId="2653487525" sldId="758"/>
            <ac:spMk id="2" creationId="{6E89D34B-4835-329A-DC57-8AC2B411E8BC}"/>
          </ac:spMkLst>
        </pc:spChg>
        <pc:spChg chg="mod">
          <ac:chgData name="Houston, Cody L" userId="7240246d-cdb7-4468-8207-f715a067dceb" providerId="ADAL" clId="{485915EB-3874-4170-B6D6-17CBEFD749BF}" dt="2022-09-15T21:23:46.126" v="1971" actId="20577"/>
          <ac:spMkLst>
            <pc:docMk/>
            <pc:sldMk cId="2653487525" sldId="758"/>
            <ac:spMk id="3" creationId="{124DD73A-FE48-8EAC-3202-3128DC079FD7}"/>
          </ac:spMkLst>
        </pc:spChg>
      </pc:sldChg>
      <pc:sldChg chg="modSp mod">
        <pc:chgData name="Houston, Cody L" userId="7240246d-cdb7-4468-8207-f715a067dceb" providerId="ADAL" clId="{485915EB-3874-4170-B6D6-17CBEFD749BF}" dt="2022-09-19T19:34:21.953" v="2566" actId="20577"/>
        <pc:sldMkLst>
          <pc:docMk/>
          <pc:sldMk cId="2007522258" sldId="759"/>
        </pc:sldMkLst>
        <pc:spChg chg="mod">
          <ac:chgData name="Houston, Cody L" userId="7240246d-cdb7-4468-8207-f715a067dceb" providerId="ADAL" clId="{485915EB-3874-4170-B6D6-17CBEFD749BF}" dt="2022-09-15T21:20:33.882" v="1944" actId="20577"/>
          <ac:spMkLst>
            <pc:docMk/>
            <pc:sldMk cId="2007522258" sldId="759"/>
            <ac:spMk id="3" creationId="{00000000-0000-0000-0000-000000000000}"/>
          </ac:spMkLst>
        </pc:spChg>
        <pc:graphicFrameChg chg="mod">
          <ac:chgData name="Houston, Cody L" userId="7240246d-cdb7-4468-8207-f715a067dceb" providerId="ADAL" clId="{485915EB-3874-4170-B6D6-17CBEFD749BF}" dt="2022-09-19T19:34:21.953" v="2566" actId="20577"/>
          <ac:graphicFrameMkLst>
            <pc:docMk/>
            <pc:sldMk cId="2007522258" sldId="759"/>
            <ac:graphicFrameMk id="8" creationId="{9BEDD2E9-2D08-8D4C-1397-AE5BDE5F28CE}"/>
          </ac:graphicFrameMkLst>
        </pc:graphicFrameChg>
      </pc:sldChg>
      <pc:sldChg chg="addSp delSp modSp new del mod ord">
        <pc:chgData name="Houston, Cody L" userId="7240246d-cdb7-4468-8207-f715a067dceb" providerId="ADAL" clId="{485915EB-3874-4170-B6D6-17CBEFD749BF}" dt="2022-09-15T21:26:34.662" v="2052" actId="47"/>
        <pc:sldMkLst>
          <pc:docMk/>
          <pc:sldMk cId="2706337279" sldId="760"/>
        </pc:sldMkLst>
        <pc:spChg chg="mod">
          <ac:chgData name="Houston, Cody L" userId="7240246d-cdb7-4468-8207-f715a067dceb" providerId="ADAL" clId="{485915EB-3874-4170-B6D6-17CBEFD749BF}" dt="2022-09-15T18:31:04.252" v="445" actId="20577"/>
          <ac:spMkLst>
            <pc:docMk/>
            <pc:sldMk cId="2706337279" sldId="760"/>
            <ac:spMk id="2" creationId="{56C70538-50E3-53A8-605B-2BF654B2940E}"/>
          </ac:spMkLst>
        </pc:spChg>
        <pc:spChg chg="del mod">
          <ac:chgData name="Houston, Cody L" userId="7240246d-cdb7-4468-8207-f715a067dceb" providerId="ADAL" clId="{485915EB-3874-4170-B6D6-17CBEFD749BF}" dt="2022-09-15T18:31:48.114" v="448" actId="478"/>
          <ac:spMkLst>
            <pc:docMk/>
            <pc:sldMk cId="2706337279" sldId="760"/>
            <ac:spMk id="3" creationId="{656AC72A-2F31-91A8-CFFB-01C1ACFE1CA7}"/>
          </ac:spMkLst>
        </pc:spChg>
        <pc:picChg chg="add mod">
          <ac:chgData name="Houston, Cody L" userId="7240246d-cdb7-4468-8207-f715a067dceb" providerId="ADAL" clId="{485915EB-3874-4170-B6D6-17CBEFD749BF}" dt="2022-09-15T18:32:01.640" v="451" actId="1076"/>
          <ac:picMkLst>
            <pc:docMk/>
            <pc:sldMk cId="2706337279" sldId="760"/>
            <ac:picMk id="6" creationId="{5E0132F9-8635-24B0-56F9-131F9B5FCA36}"/>
          </ac:picMkLst>
        </pc:picChg>
      </pc:sldChg>
      <pc:sldChg chg="modSp new del mod">
        <pc:chgData name="Houston, Cody L" userId="7240246d-cdb7-4468-8207-f715a067dceb" providerId="ADAL" clId="{485915EB-3874-4170-B6D6-17CBEFD749BF}" dt="2022-09-15T18:38:21.774" v="578" actId="2696"/>
        <pc:sldMkLst>
          <pc:docMk/>
          <pc:sldMk cId="3812004571" sldId="761"/>
        </pc:sldMkLst>
        <pc:spChg chg="mod">
          <ac:chgData name="Houston, Cody L" userId="7240246d-cdb7-4468-8207-f715a067dceb" providerId="ADAL" clId="{485915EB-3874-4170-B6D6-17CBEFD749BF}" dt="2022-09-15T18:37:03.143" v="525" actId="20577"/>
          <ac:spMkLst>
            <pc:docMk/>
            <pc:sldMk cId="3812004571" sldId="761"/>
            <ac:spMk id="2" creationId="{543393C7-1517-30BB-C391-695F6BAF0262}"/>
          </ac:spMkLst>
        </pc:spChg>
        <pc:spChg chg="mod">
          <ac:chgData name="Houston, Cody L" userId="7240246d-cdb7-4468-8207-f715a067dceb" providerId="ADAL" clId="{485915EB-3874-4170-B6D6-17CBEFD749BF}" dt="2022-09-15T18:37:17.665" v="531" actId="20577"/>
          <ac:spMkLst>
            <pc:docMk/>
            <pc:sldMk cId="3812004571" sldId="761"/>
            <ac:spMk id="3" creationId="{50D0B3FD-A498-47FA-6030-A9D149CC0E67}"/>
          </ac:spMkLst>
        </pc:spChg>
      </pc:sldChg>
      <pc:sldChg chg="addSp delSp modSp new mod ord">
        <pc:chgData name="Houston, Cody L" userId="7240246d-cdb7-4468-8207-f715a067dceb" providerId="ADAL" clId="{485915EB-3874-4170-B6D6-17CBEFD749BF}" dt="2022-09-15T21:41:31.532" v="2385" actId="14100"/>
        <pc:sldMkLst>
          <pc:docMk/>
          <pc:sldMk cId="3973170274" sldId="761"/>
        </pc:sldMkLst>
        <pc:spChg chg="mod">
          <ac:chgData name="Houston, Cody L" userId="7240246d-cdb7-4468-8207-f715a067dceb" providerId="ADAL" clId="{485915EB-3874-4170-B6D6-17CBEFD749BF}" dt="2022-09-15T18:55:31.975" v="1007" actId="313"/>
          <ac:spMkLst>
            <pc:docMk/>
            <pc:sldMk cId="3973170274" sldId="761"/>
            <ac:spMk id="2" creationId="{E20A6858-473A-3EB2-F68D-38CC6B0E30E5}"/>
          </ac:spMkLst>
        </pc:spChg>
        <pc:spChg chg="del">
          <ac:chgData name="Houston, Cody L" userId="7240246d-cdb7-4468-8207-f715a067dceb" providerId="ADAL" clId="{485915EB-3874-4170-B6D6-17CBEFD749BF}" dt="2022-09-15T18:50:16.934" v="754" actId="478"/>
          <ac:spMkLst>
            <pc:docMk/>
            <pc:sldMk cId="3973170274" sldId="761"/>
            <ac:spMk id="3" creationId="{162E808A-04F8-4186-6044-808C69C640F5}"/>
          </ac:spMkLst>
        </pc:spChg>
        <pc:spChg chg="add mod">
          <ac:chgData name="Houston, Cody L" userId="7240246d-cdb7-4468-8207-f715a067dceb" providerId="ADAL" clId="{485915EB-3874-4170-B6D6-17CBEFD749BF}" dt="2022-09-15T21:41:31.532" v="2385" actId="14100"/>
          <ac:spMkLst>
            <pc:docMk/>
            <pc:sldMk cId="3973170274" sldId="761"/>
            <ac:spMk id="5" creationId="{D354BE13-E51E-7EDE-2432-1DC07A0C781E}"/>
          </ac:spMkLst>
        </pc:spChg>
        <pc:spChg chg="add del mod">
          <ac:chgData name="Houston, Cody L" userId="7240246d-cdb7-4468-8207-f715a067dceb" providerId="ADAL" clId="{485915EB-3874-4170-B6D6-17CBEFD749BF}" dt="2022-09-15T18:51:33.247" v="830" actId="478"/>
          <ac:spMkLst>
            <pc:docMk/>
            <pc:sldMk cId="3973170274" sldId="761"/>
            <ac:spMk id="6" creationId="{9FFF2109-F4EF-CC65-D5E9-D74058009E34}"/>
          </ac:spMkLst>
        </pc:spChg>
        <pc:spChg chg="add mod">
          <ac:chgData name="Houston, Cody L" userId="7240246d-cdb7-4468-8207-f715a067dceb" providerId="ADAL" clId="{485915EB-3874-4170-B6D6-17CBEFD749BF}" dt="2022-09-15T18:56:30.198" v="1014" actId="207"/>
          <ac:spMkLst>
            <pc:docMk/>
            <pc:sldMk cId="3973170274" sldId="761"/>
            <ac:spMk id="7" creationId="{11A8A8A2-6D04-543D-0682-BB236DECAA6C}"/>
          </ac:spMkLst>
        </pc:spChg>
        <pc:spChg chg="add mod">
          <ac:chgData name="Houston, Cody L" userId="7240246d-cdb7-4468-8207-f715a067dceb" providerId="ADAL" clId="{485915EB-3874-4170-B6D6-17CBEFD749BF}" dt="2022-09-15T18:55:54.472" v="1009" actId="207"/>
          <ac:spMkLst>
            <pc:docMk/>
            <pc:sldMk cId="3973170274" sldId="761"/>
            <ac:spMk id="8" creationId="{4D3B8CB6-E9BA-F086-6F4E-6E3DC3E71C78}"/>
          </ac:spMkLst>
        </pc:spChg>
        <pc:spChg chg="add mod">
          <ac:chgData name="Houston, Cody L" userId="7240246d-cdb7-4468-8207-f715a067dceb" providerId="ADAL" clId="{485915EB-3874-4170-B6D6-17CBEFD749BF}" dt="2022-09-15T18:55:59.002" v="1010" actId="207"/>
          <ac:spMkLst>
            <pc:docMk/>
            <pc:sldMk cId="3973170274" sldId="761"/>
            <ac:spMk id="9" creationId="{B287EBF6-E186-A670-FF33-92CC620426A8}"/>
          </ac:spMkLst>
        </pc:spChg>
        <pc:spChg chg="add mod">
          <ac:chgData name="Houston, Cody L" userId="7240246d-cdb7-4468-8207-f715a067dceb" providerId="ADAL" clId="{485915EB-3874-4170-B6D6-17CBEFD749BF}" dt="2022-09-15T18:56:07.924" v="1011" actId="207"/>
          <ac:spMkLst>
            <pc:docMk/>
            <pc:sldMk cId="3973170274" sldId="761"/>
            <ac:spMk id="10" creationId="{E31B843A-E114-4BDB-342A-CBD3B9AFD069}"/>
          </ac:spMkLst>
        </pc:spChg>
      </pc:sldChg>
      <pc:sldChg chg="modSp new mod">
        <pc:chgData name="Houston, Cody L" userId="7240246d-cdb7-4468-8207-f715a067dceb" providerId="ADAL" clId="{485915EB-3874-4170-B6D6-17CBEFD749BF}" dt="2022-09-15T21:32:10.598" v="2131" actId="20577"/>
        <pc:sldMkLst>
          <pc:docMk/>
          <pc:sldMk cId="810984434" sldId="762"/>
        </pc:sldMkLst>
        <pc:spChg chg="mod">
          <ac:chgData name="Houston, Cody L" userId="7240246d-cdb7-4468-8207-f715a067dceb" providerId="ADAL" clId="{485915EB-3874-4170-B6D6-17CBEFD749BF}" dt="2022-09-15T21:08:27.626" v="1597" actId="20577"/>
          <ac:spMkLst>
            <pc:docMk/>
            <pc:sldMk cId="810984434" sldId="762"/>
            <ac:spMk id="2" creationId="{E4E6B32B-44C7-7B92-A49A-00C28C044226}"/>
          </ac:spMkLst>
        </pc:spChg>
        <pc:spChg chg="mod">
          <ac:chgData name="Houston, Cody L" userId="7240246d-cdb7-4468-8207-f715a067dceb" providerId="ADAL" clId="{485915EB-3874-4170-B6D6-17CBEFD749BF}" dt="2022-09-15T21:32:10.598" v="2131" actId="20577"/>
          <ac:spMkLst>
            <pc:docMk/>
            <pc:sldMk cId="810984434" sldId="762"/>
            <ac:spMk id="3" creationId="{E4A30F92-E4E9-3590-0210-34FB1B5D3F78}"/>
          </ac:spMkLst>
        </pc:spChg>
      </pc:sldChg>
      <pc:sldChg chg="modSp new mod">
        <pc:chgData name="Houston, Cody L" userId="7240246d-cdb7-4468-8207-f715a067dceb" providerId="ADAL" clId="{485915EB-3874-4170-B6D6-17CBEFD749BF}" dt="2022-09-15T21:19:04.889" v="1897" actId="255"/>
        <pc:sldMkLst>
          <pc:docMk/>
          <pc:sldMk cId="158987920" sldId="763"/>
        </pc:sldMkLst>
        <pc:spChg chg="mod">
          <ac:chgData name="Houston, Cody L" userId="7240246d-cdb7-4468-8207-f715a067dceb" providerId="ADAL" clId="{485915EB-3874-4170-B6D6-17CBEFD749BF}" dt="2022-09-15T21:12:19.826" v="1708" actId="20577"/>
          <ac:spMkLst>
            <pc:docMk/>
            <pc:sldMk cId="158987920" sldId="763"/>
            <ac:spMk id="2" creationId="{1C7291BE-1408-C4C1-69A4-5F4CE287E3AD}"/>
          </ac:spMkLst>
        </pc:spChg>
        <pc:spChg chg="mod">
          <ac:chgData name="Houston, Cody L" userId="7240246d-cdb7-4468-8207-f715a067dceb" providerId="ADAL" clId="{485915EB-3874-4170-B6D6-17CBEFD749BF}" dt="2022-09-15T21:19:04.889" v="1897" actId="255"/>
          <ac:spMkLst>
            <pc:docMk/>
            <pc:sldMk cId="158987920" sldId="763"/>
            <ac:spMk id="3" creationId="{AAA60FA9-E5EF-4F8A-13B7-3E5995141C6F}"/>
          </ac:spMkLst>
        </pc:spChg>
      </pc:sldChg>
      <pc:sldChg chg="modSp add mod ord">
        <pc:chgData name="Houston, Cody L" userId="7240246d-cdb7-4468-8207-f715a067dceb" providerId="ADAL" clId="{485915EB-3874-4170-B6D6-17CBEFD749BF}" dt="2022-09-15T21:24:55.034" v="2001" actId="6549"/>
        <pc:sldMkLst>
          <pc:docMk/>
          <pc:sldMk cId="3745313338" sldId="764"/>
        </pc:sldMkLst>
        <pc:spChg chg="mod">
          <ac:chgData name="Houston, Cody L" userId="7240246d-cdb7-4468-8207-f715a067dceb" providerId="ADAL" clId="{485915EB-3874-4170-B6D6-17CBEFD749BF}" dt="2022-09-15T21:24:55.034" v="2001" actId="6549"/>
          <ac:spMkLst>
            <pc:docMk/>
            <pc:sldMk cId="3745313338" sldId="764"/>
            <ac:spMk id="2" creationId="{00000000-0000-0000-0000-000000000000}"/>
          </ac:spMkLst>
        </pc:spChg>
      </pc:sldChg>
      <pc:sldChg chg="modSp add mod">
        <pc:chgData name="Houston, Cody L" userId="7240246d-cdb7-4468-8207-f715a067dceb" providerId="ADAL" clId="{485915EB-3874-4170-B6D6-17CBEFD749BF}" dt="2022-09-15T21:29:06.179" v="2078" actId="255"/>
        <pc:sldMkLst>
          <pc:docMk/>
          <pc:sldMk cId="2812912673" sldId="765"/>
        </pc:sldMkLst>
        <pc:spChg chg="mod">
          <ac:chgData name="Houston, Cody L" userId="7240246d-cdb7-4468-8207-f715a067dceb" providerId="ADAL" clId="{485915EB-3874-4170-B6D6-17CBEFD749BF}" dt="2022-09-15T21:29:06.179" v="2078" actId="255"/>
          <ac:spMkLst>
            <pc:docMk/>
            <pc:sldMk cId="2812912673" sldId="765"/>
            <ac:spMk id="2" creationId="{00000000-0000-0000-0000-000000000000}"/>
          </ac:spMkLst>
        </pc:spChg>
      </pc:sldChg>
      <pc:sldChg chg="modSp add mod ord">
        <pc:chgData name="Houston, Cody L" userId="7240246d-cdb7-4468-8207-f715a067dceb" providerId="ADAL" clId="{485915EB-3874-4170-B6D6-17CBEFD749BF}" dt="2022-09-15T21:26:42.263" v="2071" actId="20577"/>
        <pc:sldMkLst>
          <pc:docMk/>
          <pc:sldMk cId="2641056801" sldId="766"/>
        </pc:sldMkLst>
        <pc:spChg chg="mod">
          <ac:chgData name="Houston, Cody L" userId="7240246d-cdb7-4468-8207-f715a067dceb" providerId="ADAL" clId="{485915EB-3874-4170-B6D6-17CBEFD749BF}" dt="2022-09-15T21:26:42.263" v="2071" actId="20577"/>
          <ac:spMkLst>
            <pc:docMk/>
            <pc:sldMk cId="2641056801" sldId="766"/>
            <ac:spMk id="2" creationId="{00000000-0000-0000-0000-000000000000}"/>
          </ac:spMkLst>
        </pc:spChg>
      </pc:sldChg>
      <pc:sldChg chg="addSp modSp new mod">
        <pc:chgData name="Houston, Cody L" userId="7240246d-cdb7-4468-8207-f715a067dceb" providerId="ADAL" clId="{485915EB-3874-4170-B6D6-17CBEFD749BF}" dt="2022-09-15T21:38:52.458" v="2383" actId="1076"/>
        <pc:sldMkLst>
          <pc:docMk/>
          <pc:sldMk cId="4043654237" sldId="767"/>
        </pc:sldMkLst>
        <pc:spChg chg="mod">
          <ac:chgData name="Houston, Cody L" userId="7240246d-cdb7-4468-8207-f715a067dceb" providerId="ADAL" clId="{485915EB-3874-4170-B6D6-17CBEFD749BF}" dt="2022-09-15T21:31:42.067" v="2119" actId="20577"/>
          <ac:spMkLst>
            <pc:docMk/>
            <pc:sldMk cId="4043654237" sldId="767"/>
            <ac:spMk id="2" creationId="{89F18E80-18FD-EC5B-11CD-1488F07C2420}"/>
          </ac:spMkLst>
        </pc:spChg>
        <pc:spChg chg="mod">
          <ac:chgData name="Houston, Cody L" userId="7240246d-cdb7-4468-8207-f715a067dceb" providerId="ADAL" clId="{485915EB-3874-4170-B6D6-17CBEFD749BF}" dt="2022-09-15T21:36:01.697" v="2371" actId="14100"/>
          <ac:spMkLst>
            <pc:docMk/>
            <pc:sldMk cId="4043654237" sldId="767"/>
            <ac:spMk id="3" creationId="{CDE39308-6E8C-59A4-DDC2-B390F335DC73}"/>
          </ac:spMkLst>
        </pc:spChg>
        <pc:picChg chg="add mod modCrop">
          <ac:chgData name="Houston, Cody L" userId="7240246d-cdb7-4468-8207-f715a067dceb" providerId="ADAL" clId="{485915EB-3874-4170-B6D6-17CBEFD749BF}" dt="2022-09-15T21:37:46.995" v="2378" actId="732"/>
          <ac:picMkLst>
            <pc:docMk/>
            <pc:sldMk cId="4043654237" sldId="767"/>
            <ac:picMk id="6" creationId="{4AE0F106-5A7E-4616-2EB2-34A06DAEF62A}"/>
          </ac:picMkLst>
        </pc:picChg>
        <pc:picChg chg="add mod">
          <ac:chgData name="Houston, Cody L" userId="7240246d-cdb7-4468-8207-f715a067dceb" providerId="ADAL" clId="{485915EB-3874-4170-B6D6-17CBEFD749BF}" dt="2022-09-15T21:38:37.721" v="2381" actId="1076"/>
          <ac:picMkLst>
            <pc:docMk/>
            <pc:sldMk cId="4043654237" sldId="767"/>
            <ac:picMk id="8" creationId="{7DCB93DE-6E69-4F0A-EF5C-388A5BA39140}"/>
          </ac:picMkLst>
        </pc:picChg>
        <pc:picChg chg="add mod">
          <ac:chgData name="Houston, Cody L" userId="7240246d-cdb7-4468-8207-f715a067dceb" providerId="ADAL" clId="{485915EB-3874-4170-B6D6-17CBEFD749BF}" dt="2022-09-15T21:38:52.458" v="2383" actId="1076"/>
          <ac:picMkLst>
            <pc:docMk/>
            <pc:sldMk cId="4043654237" sldId="767"/>
            <ac:picMk id="10" creationId="{772C236F-D3E5-ED1A-3AFF-EC34FE4FBEB2}"/>
          </ac:picMkLst>
        </pc:picChg>
      </pc:sldChg>
      <pc:sldChg chg="modSp add mod ord">
        <pc:chgData name="Houston, Cody L" userId="7240246d-cdb7-4468-8207-f715a067dceb" providerId="ADAL" clId="{485915EB-3874-4170-B6D6-17CBEFD749BF}" dt="2022-09-15T21:42:41.568" v="2407" actId="20577"/>
        <pc:sldMkLst>
          <pc:docMk/>
          <pc:sldMk cId="3451390131" sldId="768"/>
        </pc:sldMkLst>
        <pc:spChg chg="mod">
          <ac:chgData name="Houston, Cody L" userId="7240246d-cdb7-4468-8207-f715a067dceb" providerId="ADAL" clId="{485915EB-3874-4170-B6D6-17CBEFD749BF}" dt="2022-09-15T21:42:41.568" v="2407" actId="20577"/>
          <ac:spMkLst>
            <pc:docMk/>
            <pc:sldMk cId="3451390131" sldId="768"/>
            <ac:spMk id="2" creationId="{00000000-0000-0000-0000-000000000000}"/>
          </ac:spMkLst>
        </pc:spChg>
      </pc:sldChg>
      <pc:sldChg chg="modSp mod ord">
        <pc:chgData name="Houston, Cody L" userId="7240246d-cdb7-4468-8207-f715a067dceb" providerId="ADAL" clId="{485915EB-3874-4170-B6D6-17CBEFD749BF}" dt="2022-09-15T21:49:55.791" v="2490" actId="20577"/>
        <pc:sldMkLst>
          <pc:docMk/>
          <pc:sldMk cId="1161724582" sldId="769"/>
        </pc:sldMkLst>
        <pc:spChg chg="mod">
          <ac:chgData name="Houston, Cody L" userId="7240246d-cdb7-4468-8207-f715a067dceb" providerId="ADAL" clId="{485915EB-3874-4170-B6D6-17CBEFD749BF}" dt="2022-09-15T21:49:55.791" v="2490" actId="20577"/>
          <ac:spMkLst>
            <pc:docMk/>
            <pc:sldMk cId="1161724582" sldId="769"/>
            <ac:spMk id="2" creationId="{00000000-0000-0000-0000-000000000000}"/>
          </ac:spMkLst>
        </pc:spChg>
      </pc:sldChg>
      <pc:sldChg chg="modSp del mod">
        <pc:chgData name="Houston, Cody L" userId="7240246d-cdb7-4468-8207-f715a067dceb" providerId="ADAL" clId="{485915EB-3874-4170-B6D6-17CBEFD749BF}" dt="2022-09-15T21:53:15.902" v="2541" actId="2696"/>
        <pc:sldMkLst>
          <pc:docMk/>
          <pc:sldMk cId="914367659" sldId="770"/>
        </pc:sldMkLst>
        <pc:spChg chg="mod">
          <ac:chgData name="Houston, Cody L" userId="7240246d-cdb7-4468-8207-f715a067dceb" providerId="ADAL" clId="{485915EB-3874-4170-B6D6-17CBEFD749BF}" dt="2022-09-15T21:53:08.029" v="2540" actId="6549"/>
          <ac:spMkLst>
            <pc:docMk/>
            <pc:sldMk cId="914367659" sldId="770"/>
            <ac:spMk id="4" creationId="{00000000-0000-0000-0000-000000000000}"/>
          </ac:spMkLst>
        </pc:spChg>
      </pc:sldChg>
      <pc:sldChg chg="new del ord">
        <pc:chgData name="Houston, Cody L" userId="7240246d-cdb7-4468-8207-f715a067dceb" providerId="ADAL" clId="{485915EB-3874-4170-B6D6-17CBEFD749BF}" dt="2022-09-15T21:50:30.674" v="2496" actId="47"/>
        <pc:sldMkLst>
          <pc:docMk/>
          <pc:sldMk cId="3471582623" sldId="771"/>
        </pc:sldMkLst>
      </pc:sldChg>
      <pc:sldChg chg="modSp mod">
        <pc:chgData name="Houston, Cody L" userId="7240246d-cdb7-4468-8207-f715a067dceb" providerId="ADAL" clId="{485915EB-3874-4170-B6D6-17CBEFD749BF}" dt="2022-09-19T19:34:43.648" v="2599" actId="20577"/>
        <pc:sldMkLst>
          <pc:docMk/>
          <pc:sldMk cId="1266017150" sldId="816"/>
        </pc:sldMkLst>
        <pc:spChg chg="mod">
          <ac:chgData name="Houston, Cody L" userId="7240246d-cdb7-4468-8207-f715a067dceb" providerId="ADAL" clId="{485915EB-3874-4170-B6D6-17CBEFD749BF}" dt="2022-09-19T19:34:43.648" v="2599" actId="20577"/>
          <ac:spMkLst>
            <pc:docMk/>
            <pc:sldMk cId="1266017150" sldId="816"/>
            <ac:spMk id="6" creationId="{00000000-0000-0000-0000-000000000000}"/>
          </ac:spMkLst>
        </pc:spChg>
      </pc:sldChg>
    </pc:docChg>
  </pc:docChgLst>
  <pc:docChgLst>
    <pc:chgData name="john neubauer" userId="4fc9b877e4d21f44" providerId="LiveId" clId="{C57553AA-E396-4FA4-9117-AA0F14501FC2}"/>
    <pc:docChg chg="custSel addSld modSld sldOrd modMainMaster">
      <pc:chgData name="john neubauer" userId="4fc9b877e4d21f44" providerId="LiveId" clId="{C57553AA-E396-4FA4-9117-AA0F14501FC2}" dt="2022-09-02T21:38:51.627" v="846"/>
      <pc:docMkLst>
        <pc:docMk/>
      </pc:docMkLst>
      <pc:sldChg chg="modSp mod">
        <pc:chgData name="john neubauer" userId="4fc9b877e4d21f44" providerId="LiveId" clId="{C57553AA-E396-4FA4-9117-AA0F14501FC2}" dt="2022-09-02T18:19:49.162" v="18" actId="6549"/>
        <pc:sldMkLst>
          <pc:docMk/>
          <pc:sldMk cId="1970504645" sldId="640"/>
        </pc:sldMkLst>
        <pc:spChg chg="mod">
          <ac:chgData name="john neubauer" userId="4fc9b877e4d21f44" providerId="LiveId" clId="{C57553AA-E396-4FA4-9117-AA0F14501FC2}" dt="2022-09-02T18:19:49.162" v="18" actId="6549"/>
          <ac:spMkLst>
            <pc:docMk/>
            <pc:sldMk cId="1970504645" sldId="640"/>
            <ac:spMk id="2" creationId="{00000000-0000-0000-0000-000000000000}"/>
          </ac:spMkLst>
        </pc:spChg>
      </pc:sldChg>
      <pc:sldChg chg="modSp mod">
        <pc:chgData name="john neubauer" userId="4fc9b877e4d21f44" providerId="LiveId" clId="{C57553AA-E396-4FA4-9117-AA0F14501FC2}" dt="2022-09-02T20:52:29.042" v="132" actId="20577"/>
        <pc:sldMkLst>
          <pc:docMk/>
          <pc:sldMk cId="1497097722" sldId="684"/>
        </pc:sldMkLst>
        <pc:spChg chg="mod">
          <ac:chgData name="john neubauer" userId="4fc9b877e4d21f44" providerId="LiveId" clId="{C57553AA-E396-4FA4-9117-AA0F14501FC2}" dt="2022-09-02T20:51:45.293" v="104" actId="14100"/>
          <ac:spMkLst>
            <pc:docMk/>
            <pc:sldMk cId="1497097722" sldId="684"/>
            <ac:spMk id="10" creationId="{7A7CD2E3-0E4F-40AC-826C-7DC8636CDB84}"/>
          </ac:spMkLst>
        </pc:spChg>
        <pc:spChg chg="mod">
          <ac:chgData name="john neubauer" userId="4fc9b877e4d21f44" providerId="LiveId" clId="{C57553AA-E396-4FA4-9117-AA0F14501FC2}" dt="2022-09-02T20:52:29.042" v="132" actId="20577"/>
          <ac:spMkLst>
            <pc:docMk/>
            <pc:sldMk cId="1497097722" sldId="684"/>
            <ac:spMk id="12" creationId="{B0343B4F-B4DF-DFD3-F5B5-44FAA30C9D00}"/>
          </ac:spMkLst>
        </pc:spChg>
        <pc:picChg chg="mod">
          <ac:chgData name="john neubauer" userId="4fc9b877e4d21f44" providerId="LiveId" clId="{C57553AA-E396-4FA4-9117-AA0F14501FC2}" dt="2022-09-02T20:52:12.318" v="109" actId="1036"/>
          <ac:picMkLst>
            <pc:docMk/>
            <pc:sldMk cId="1497097722" sldId="684"/>
            <ac:picMk id="5" creationId="{3C90711C-616D-420D-6754-BFA75E784AD3}"/>
          </ac:picMkLst>
        </pc:picChg>
      </pc:sldChg>
      <pc:sldChg chg="modSp mod">
        <pc:chgData name="john neubauer" userId="4fc9b877e4d21f44" providerId="LiveId" clId="{C57553AA-E396-4FA4-9117-AA0F14501FC2}" dt="2022-09-02T21:01:22.974" v="272" actId="20577"/>
        <pc:sldMkLst>
          <pc:docMk/>
          <pc:sldMk cId="1807029980" sldId="690"/>
        </pc:sldMkLst>
        <pc:spChg chg="mod">
          <ac:chgData name="john neubauer" userId="4fc9b877e4d21f44" providerId="LiveId" clId="{C57553AA-E396-4FA4-9117-AA0F14501FC2}" dt="2022-09-02T21:01:22.974" v="272" actId="20577"/>
          <ac:spMkLst>
            <pc:docMk/>
            <pc:sldMk cId="1807029980" sldId="690"/>
            <ac:spMk id="13" creationId="{00000000-0000-0000-0000-000000000000}"/>
          </ac:spMkLst>
        </pc:spChg>
        <pc:picChg chg="mod">
          <ac:chgData name="john neubauer" userId="4fc9b877e4d21f44" providerId="LiveId" clId="{C57553AA-E396-4FA4-9117-AA0F14501FC2}" dt="2022-09-02T21:00:29.928" v="251" actId="1038"/>
          <ac:picMkLst>
            <pc:docMk/>
            <pc:sldMk cId="1807029980" sldId="690"/>
            <ac:picMk id="6" creationId="{0DCF58EB-4E24-4422-836F-8D93F158CCA4}"/>
          </ac:picMkLst>
        </pc:picChg>
        <pc:picChg chg="mod">
          <ac:chgData name="john neubauer" userId="4fc9b877e4d21f44" providerId="LiveId" clId="{C57553AA-E396-4FA4-9117-AA0F14501FC2}" dt="2022-09-02T21:00:29.928" v="251" actId="1038"/>
          <ac:picMkLst>
            <pc:docMk/>
            <pc:sldMk cId="1807029980" sldId="690"/>
            <ac:picMk id="8" creationId="{EF489AD7-ECFA-4C25-A32C-21C289BD646F}"/>
          </ac:picMkLst>
        </pc:picChg>
        <pc:picChg chg="mod">
          <ac:chgData name="john neubauer" userId="4fc9b877e4d21f44" providerId="LiveId" clId="{C57553AA-E396-4FA4-9117-AA0F14501FC2}" dt="2022-09-02T21:00:29.928" v="251" actId="1038"/>
          <ac:picMkLst>
            <pc:docMk/>
            <pc:sldMk cId="1807029980" sldId="690"/>
            <ac:picMk id="10" creationId="{A2E81DD2-A733-47D4-8E74-BE33407A226C}"/>
          </ac:picMkLst>
        </pc:picChg>
      </pc:sldChg>
      <pc:sldChg chg="ord">
        <pc:chgData name="john neubauer" userId="4fc9b877e4d21f44" providerId="LiveId" clId="{C57553AA-E396-4FA4-9117-AA0F14501FC2}" dt="2022-09-02T21:12:08.255" v="299"/>
        <pc:sldMkLst>
          <pc:docMk/>
          <pc:sldMk cId="766081247" sldId="691"/>
        </pc:sldMkLst>
      </pc:sldChg>
      <pc:sldChg chg="ord">
        <pc:chgData name="john neubauer" userId="4fc9b877e4d21f44" providerId="LiveId" clId="{C57553AA-E396-4FA4-9117-AA0F14501FC2}" dt="2022-09-02T21:12:08.255" v="299"/>
        <pc:sldMkLst>
          <pc:docMk/>
          <pc:sldMk cId="3707500802" sldId="697"/>
        </pc:sldMkLst>
      </pc:sldChg>
      <pc:sldChg chg="addSp delSp modSp mod">
        <pc:chgData name="john neubauer" userId="4fc9b877e4d21f44" providerId="LiveId" clId="{C57553AA-E396-4FA4-9117-AA0F14501FC2}" dt="2022-09-02T20:59:04.800" v="198" actId="403"/>
        <pc:sldMkLst>
          <pc:docMk/>
          <pc:sldMk cId="2236543530" sldId="701"/>
        </pc:sldMkLst>
        <pc:spChg chg="mod">
          <ac:chgData name="john neubauer" userId="4fc9b877e4d21f44" providerId="LiveId" clId="{C57553AA-E396-4FA4-9117-AA0F14501FC2}" dt="2022-09-02T20:59:04.800" v="198" actId="403"/>
          <ac:spMkLst>
            <pc:docMk/>
            <pc:sldMk cId="2236543530" sldId="701"/>
            <ac:spMk id="8" creationId="{F9F3D066-27FD-4996-91F4-5226A63E8546}"/>
          </ac:spMkLst>
        </pc:spChg>
        <pc:picChg chg="add mod">
          <ac:chgData name="john neubauer" userId="4fc9b877e4d21f44" providerId="LiveId" clId="{C57553AA-E396-4FA4-9117-AA0F14501FC2}" dt="2022-09-02T20:58:33.488" v="195" actId="14100"/>
          <ac:picMkLst>
            <pc:docMk/>
            <pc:sldMk cId="2236543530" sldId="701"/>
            <ac:picMk id="6" creationId="{2621CD95-C07A-F091-2131-4C30C34EC5E3}"/>
          </ac:picMkLst>
        </pc:picChg>
        <pc:picChg chg="del mod">
          <ac:chgData name="john neubauer" userId="4fc9b877e4d21f44" providerId="LiveId" clId="{C57553AA-E396-4FA4-9117-AA0F14501FC2}" dt="2022-09-02T20:55:41.285" v="140" actId="478"/>
          <ac:picMkLst>
            <pc:docMk/>
            <pc:sldMk cId="2236543530" sldId="701"/>
            <ac:picMk id="7" creationId="{613DD890-BA0E-8792-777C-3CD69CE65772}"/>
          </ac:picMkLst>
        </pc:picChg>
        <pc:picChg chg="add mod">
          <ac:chgData name="john neubauer" userId="4fc9b877e4d21f44" providerId="LiveId" clId="{C57553AA-E396-4FA4-9117-AA0F14501FC2}" dt="2022-09-02T20:58:37.407" v="196" actId="14100"/>
          <ac:picMkLst>
            <pc:docMk/>
            <pc:sldMk cId="2236543530" sldId="701"/>
            <ac:picMk id="10" creationId="{BDB183FB-1D8C-0082-7110-E8F242FA5277}"/>
          </ac:picMkLst>
        </pc:picChg>
        <pc:picChg chg="del mod">
          <ac:chgData name="john neubauer" userId="4fc9b877e4d21f44" providerId="LiveId" clId="{C57553AA-E396-4FA4-9117-AA0F14501FC2}" dt="2022-09-02T20:57:26.481" v="189" actId="478"/>
          <ac:picMkLst>
            <pc:docMk/>
            <pc:sldMk cId="2236543530" sldId="701"/>
            <ac:picMk id="11" creationId="{32B9E4B3-C5EE-1C9B-900B-48F8785D2782}"/>
          </ac:picMkLst>
        </pc:picChg>
      </pc:sldChg>
      <pc:sldChg chg="modSp mod">
        <pc:chgData name="john neubauer" userId="4fc9b877e4d21f44" providerId="LiveId" clId="{C57553AA-E396-4FA4-9117-AA0F14501FC2}" dt="2022-09-02T21:14:19.269" v="315" actId="33524"/>
        <pc:sldMkLst>
          <pc:docMk/>
          <pc:sldMk cId="2127458381" sldId="708"/>
        </pc:sldMkLst>
        <pc:spChg chg="mod">
          <ac:chgData name="john neubauer" userId="4fc9b877e4d21f44" providerId="LiveId" clId="{C57553AA-E396-4FA4-9117-AA0F14501FC2}" dt="2022-09-02T21:13:26.164" v="307" actId="20577"/>
          <ac:spMkLst>
            <pc:docMk/>
            <pc:sldMk cId="2127458381" sldId="708"/>
            <ac:spMk id="2" creationId="{00000000-0000-0000-0000-000000000000}"/>
          </ac:spMkLst>
        </pc:spChg>
        <pc:spChg chg="mod">
          <ac:chgData name="john neubauer" userId="4fc9b877e4d21f44" providerId="LiveId" clId="{C57553AA-E396-4FA4-9117-AA0F14501FC2}" dt="2022-09-02T21:14:19.269" v="315" actId="33524"/>
          <ac:spMkLst>
            <pc:docMk/>
            <pc:sldMk cId="2127458381" sldId="708"/>
            <ac:spMk id="13" creationId="{00000000-0000-0000-0000-000000000000}"/>
          </ac:spMkLst>
        </pc:spChg>
        <pc:picChg chg="mod">
          <ac:chgData name="john neubauer" userId="4fc9b877e4d21f44" providerId="LiveId" clId="{C57553AA-E396-4FA4-9117-AA0F14501FC2}" dt="2022-09-02T21:13:39.062" v="311" actId="1035"/>
          <ac:picMkLst>
            <pc:docMk/>
            <pc:sldMk cId="2127458381" sldId="708"/>
            <ac:picMk id="6" creationId="{5683E7F7-CE51-107E-46A6-AE4ED44F4947}"/>
          </ac:picMkLst>
        </pc:picChg>
        <pc:picChg chg="mod">
          <ac:chgData name="john neubauer" userId="4fc9b877e4d21f44" providerId="LiveId" clId="{C57553AA-E396-4FA4-9117-AA0F14501FC2}" dt="2022-09-02T21:13:36.109" v="309" actId="1035"/>
          <ac:picMkLst>
            <pc:docMk/>
            <pc:sldMk cId="2127458381" sldId="708"/>
            <ac:picMk id="8" creationId="{D5A77475-A754-C9F8-47A9-2CE122E9FF9F}"/>
          </ac:picMkLst>
        </pc:picChg>
        <pc:picChg chg="mod">
          <ac:chgData name="john neubauer" userId="4fc9b877e4d21f44" providerId="LiveId" clId="{C57553AA-E396-4FA4-9117-AA0F14501FC2}" dt="2022-09-02T21:13:31.932" v="308" actId="1035"/>
          <ac:picMkLst>
            <pc:docMk/>
            <pc:sldMk cId="2127458381" sldId="708"/>
            <ac:picMk id="33" creationId="{8409295D-13D6-BAC3-8DE3-7835224043D4}"/>
          </ac:picMkLst>
        </pc:picChg>
        <pc:cxnChg chg="mod">
          <ac:chgData name="john neubauer" userId="4fc9b877e4d21f44" providerId="LiveId" clId="{C57553AA-E396-4FA4-9117-AA0F14501FC2}" dt="2022-09-02T21:13:59.909" v="312" actId="14100"/>
          <ac:cxnSpMkLst>
            <pc:docMk/>
            <pc:sldMk cId="2127458381" sldId="708"/>
            <ac:cxnSpMk id="18" creationId="{A5765912-17D5-4AB7-A511-378F29D6D21F}"/>
          </ac:cxnSpMkLst>
        </pc:cxnChg>
      </pc:sldChg>
      <pc:sldChg chg="modSp mod">
        <pc:chgData name="john neubauer" userId="4fc9b877e4d21f44" providerId="LiveId" clId="{C57553AA-E396-4FA4-9117-AA0F14501FC2}" dt="2022-09-02T21:14:33.815" v="317" actId="20577"/>
        <pc:sldMkLst>
          <pc:docMk/>
          <pc:sldMk cId="4024490521" sldId="709"/>
        </pc:sldMkLst>
        <pc:spChg chg="mod">
          <ac:chgData name="john neubauer" userId="4fc9b877e4d21f44" providerId="LiveId" clId="{C57553AA-E396-4FA4-9117-AA0F14501FC2}" dt="2022-09-02T21:14:33.815" v="317" actId="20577"/>
          <ac:spMkLst>
            <pc:docMk/>
            <pc:sldMk cId="4024490521" sldId="709"/>
            <ac:spMk id="2" creationId="{00000000-0000-0000-0000-000000000000}"/>
          </ac:spMkLst>
        </pc:spChg>
      </pc:sldChg>
      <pc:sldChg chg="modSp mod">
        <pc:chgData name="john neubauer" userId="4fc9b877e4d21f44" providerId="LiveId" clId="{C57553AA-E396-4FA4-9117-AA0F14501FC2}" dt="2022-09-02T21:14:56.131" v="320" actId="14100"/>
        <pc:sldMkLst>
          <pc:docMk/>
          <pc:sldMk cId="2230234779" sldId="710"/>
        </pc:sldMkLst>
        <pc:spChg chg="mod">
          <ac:chgData name="john neubauer" userId="4fc9b877e4d21f44" providerId="LiveId" clId="{C57553AA-E396-4FA4-9117-AA0F14501FC2}" dt="2022-09-02T21:14:42.507" v="319" actId="20577"/>
          <ac:spMkLst>
            <pc:docMk/>
            <pc:sldMk cId="2230234779" sldId="710"/>
            <ac:spMk id="2" creationId="{00000000-0000-0000-0000-000000000000}"/>
          </ac:spMkLst>
        </pc:spChg>
        <pc:cxnChg chg="mod">
          <ac:chgData name="john neubauer" userId="4fc9b877e4d21f44" providerId="LiveId" clId="{C57553AA-E396-4FA4-9117-AA0F14501FC2}" dt="2022-09-02T21:14:56.131" v="320" actId="14100"/>
          <ac:cxnSpMkLst>
            <pc:docMk/>
            <pc:sldMk cId="2230234779" sldId="710"/>
            <ac:cxnSpMk id="16" creationId="{2871C352-1F1F-4909-AFE0-CAFBE9C2C521}"/>
          </ac:cxnSpMkLst>
        </pc:cxnChg>
      </pc:sldChg>
      <pc:sldChg chg="modSp mod">
        <pc:chgData name="john neubauer" userId="4fc9b877e4d21f44" providerId="LiveId" clId="{C57553AA-E396-4FA4-9117-AA0F14501FC2}" dt="2022-09-02T21:15:41.625" v="326" actId="6549"/>
        <pc:sldMkLst>
          <pc:docMk/>
          <pc:sldMk cId="304204515" sldId="715"/>
        </pc:sldMkLst>
        <pc:spChg chg="mod">
          <ac:chgData name="john neubauer" userId="4fc9b877e4d21f44" providerId="LiveId" clId="{C57553AA-E396-4FA4-9117-AA0F14501FC2}" dt="2022-09-02T21:15:41.625" v="326" actId="6549"/>
          <ac:spMkLst>
            <pc:docMk/>
            <pc:sldMk cId="304204515" sldId="715"/>
            <ac:spMk id="2" creationId="{00000000-0000-0000-0000-000000000000}"/>
          </ac:spMkLst>
        </pc:spChg>
      </pc:sldChg>
      <pc:sldChg chg="modSp mod">
        <pc:chgData name="john neubauer" userId="4fc9b877e4d21f44" providerId="LiveId" clId="{C57553AA-E396-4FA4-9117-AA0F14501FC2}" dt="2022-09-02T21:15:57.202" v="338" actId="20577"/>
        <pc:sldMkLst>
          <pc:docMk/>
          <pc:sldMk cId="3774327443" sldId="716"/>
        </pc:sldMkLst>
        <pc:spChg chg="mod">
          <ac:chgData name="john neubauer" userId="4fc9b877e4d21f44" providerId="LiveId" clId="{C57553AA-E396-4FA4-9117-AA0F14501FC2}" dt="2022-09-02T21:15:57.202" v="338" actId="20577"/>
          <ac:spMkLst>
            <pc:docMk/>
            <pc:sldMk cId="3774327443" sldId="716"/>
            <ac:spMk id="2" creationId="{00000000-0000-0000-0000-000000000000}"/>
          </ac:spMkLst>
        </pc:spChg>
      </pc:sldChg>
      <pc:sldChg chg="modSp mod">
        <pc:chgData name="john neubauer" userId="4fc9b877e4d21f44" providerId="LiveId" clId="{C57553AA-E396-4FA4-9117-AA0F14501FC2}" dt="2022-09-02T21:16:03.971" v="344" actId="20577"/>
        <pc:sldMkLst>
          <pc:docMk/>
          <pc:sldMk cId="2026807506" sldId="717"/>
        </pc:sldMkLst>
        <pc:spChg chg="mod">
          <ac:chgData name="john neubauer" userId="4fc9b877e4d21f44" providerId="LiveId" clId="{C57553AA-E396-4FA4-9117-AA0F14501FC2}" dt="2022-09-02T21:16:03.971" v="344" actId="20577"/>
          <ac:spMkLst>
            <pc:docMk/>
            <pc:sldMk cId="2026807506" sldId="717"/>
            <ac:spMk id="2" creationId="{00000000-0000-0000-0000-000000000000}"/>
          </ac:spMkLst>
        </pc:spChg>
      </pc:sldChg>
      <pc:sldChg chg="modSp mod ord">
        <pc:chgData name="john neubauer" userId="4fc9b877e4d21f44" providerId="LiveId" clId="{C57553AA-E396-4FA4-9117-AA0F14501FC2}" dt="2022-09-02T21:38:51.627" v="846"/>
        <pc:sldMkLst>
          <pc:docMk/>
          <pc:sldMk cId="148369694" sldId="718"/>
        </pc:sldMkLst>
        <pc:spChg chg="mod">
          <ac:chgData name="john neubauer" userId="4fc9b877e4d21f44" providerId="LiveId" clId="{C57553AA-E396-4FA4-9117-AA0F14501FC2}" dt="2022-09-02T21:16:25.437" v="362" actId="20577"/>
          <ac:spMkLst>
            <pc:docMk/>
            <pc:sldMk cId="148369694" sldId="718"/>
            <ac:spMk id="2" creationId="{00000000-0000-0000-0000-000000000000}"/>
          </ac:spMkLst>
        </pc:spChg>
      </pc:sldChg>
      <pc:sldChg chg="modSp mod">
        <pc:chgData name="john neubauer" userId="4fc9b877e4d21f44" providerId="LiveId" clId="{C57553AA-E396-4FA4-9117-AA0F14501FC2}" dt="2022-09-02T21:13:15.995" v="305" actId="20577"/>
        <pc:sldMkLst>
          <pc:docMk/>
          <pc:sldMk cId="4174985303" sldId="721"/>
        </pc:sldMkLst>
        <pc:spChg chg="mod">
          <ac:chgData name="john neubauer" userId="4fc9b877e4d21f44" providerId="LiveId" clId="{C57553AA-E396-4FA4-9117-AA0F14501FC2}" dt="2022-09-02T21:13:15.995" v="305" actId="20577"/>
          <ac:spMkLst>
            <pc:docMk/>
            <pc:sldMk cId="4174985303" sldId="721"/>
            <ac:spMk id="2" creationId="{00000000-0000-0000-0000-000000000000}"/>
          </ac:spMkLst>
        </pc:spChg>
      </pc:sldChg>
      <pc:sldChg chg="delSp modSp mod">
        <pc:chgData name="john neubauer" userId="4fc9b877e4d21f44" providerId="LiveId" clId="{C57553AA-E396-4FA4-9117-AA0F14501FC2}" dt="2022-09-02T20:51:00.481" v="101" actId="1038"/>
        <pc:sldMkLst>
          <pc:docMk/>
          <pc:sldMk cId="184005142" sldId="722"/>
        </pc:sldMkLst>
        <pc:spChg chg="del mod">
          <ac:chgData name="john neubauer" userId="4fc9b877e4d21f44" providerId="LiveId" clId="{C57553AA-E396-4FA4-9117-AA0F14501FC2}" dt="2022-09-02T20:50:49.181" v="88" actId="478"/>
          <ac:spMkLst>
            <pc:docMk/>
            <pc:sldMk cId="184005142" sldId="722"/>
            <ac:spMk id="2" creationId="{00000000-0000-0000-0000-000000000000}"/>
          </ac:spMkLst>
        </pc:spChg>
        <pc:picChg chg="mod">
          <ac:chgData name="john neubauer" userId="4fc9b877e4d21f44" providerId="LiveId" clId="{C57553AA-E396-4FA4-9117-AA0F14501FC2}" dt="2022-09-02T20:51:00.481" v="101" actId="1038"/>
          <ac:picMkLst>
            <pc:docMk/>
            <pc:sldMk cId="184005142" sldId="722"/>
            <ac:picMk id="6" creationId="{52173B8A-9505-4FD0-961B-2C749070A142}"/>
          </ac:picMkLst>
        </pc:picChg>
      </pc:sldChg>
      <pc:sldChg chg="modSp mod">
        <pc:chgData name="john neubauer" userId="4fc9b877e4d21f44" providerId="LiveId" clId="{C57553AA-E396-4FA4-9117-AA0F14501FC2}" dt="2022-09-02T21:13:04.504" v="303" actId="20577"/>
        <pc:sldMkLst>
          <pc:docMk/>
          <pc:sldMk cId="996232182" sldId="723"/>
        </pc:sldMkLst>
        <pc:spChg chg="mod">
          <ac:chgData name="john neubauer" userId="4fc9b877e4d21f44" providerId="LiveId" clId="{C57553AA-E396-4FA4-9117-AA0F14501FC2}" dt="2022-09-02T21:13:04.504" v="303" actId="20577"/>
          <ac:spMkLst>
            <pc:docMk/>
            <pc:sldMk cId="996232182" sldId="723"/>
            <ac:spMk id="2" creationId="{00000000-0000-0000-0000-000000000000}"/>
          </ac:spMkLst>
        </pc:spChg>
      </pc:sldChg>
      <pc:sldChg chg="modSp mod">
        <pc:chgData name="john neubauer" userId="4fc9b877e4d21f44" providerId="LiveId" clId="{C57553AA-E396-4FA4-9117-AA0F14501FC2}" dt="2022-09-02T21:16:32.070" v="368" actId="20577"/>
        <pc:sldMkLst>
          <pc:docMk/>
          <pc:sldMk cId="984188390" sldId="726"/>
        </pc:sldMkLst>
        <pc:spChg chg="mod">
          <ac:chgData name="john neubauer" userId="4fc9b877e4d21f44" providerId="LiveId" clId="{C57553AA-E396-4FA4-9117-AA0F14501FC2}" dt="2022-09-02T21:16:32.070" v="368" actId="20577"/>
          <ac:spMkLst>
            <pc:docMk/>
            <pc:sldMk cId="984188390" sldId="726"/>
            <ac:spMk id="2" creationId="{00000000-0000-0000-0000-000000000000}"/>
          </ac:spMkLst>
        </pc:spChg>
      </pc:sldChg>
      <pc:sldChg chg="modSp mod">
        <pc:chgData name="john neubauer" userId="4fc9b877e4d21f44" providerId="LiveId" clId="{C57553AA-E396-4FA4-9117-AA0F14501FC2}" dt="2022-09-02T21:12:55.466" v="301" actId="20577"/>
        <pc:sldMkLst>
          <pc:docMk/>
          <pc:sldMk cId="2121072406" sldId="728"/>
        </pc:sldMkLst>
        <pc:spChg chg="mod">
          <ac:chgData name="john neubauer" userId="4fc9b877e4d21f44" providerId="LiveId" clId="{C57553AA-E396-4FA4-9117-AA0F14501FC2}" dt="2022-09-02T21:12:55.466" v="301" actId="20577"/>
          <ac:spMkLst>
            <pc:docMk/>
            <pc:sldMk cId="2121072406" sldId="728"/>
            <ac:spMk id="2" creationId="{00000000-0000-0000-0000-000000000000}"/>
          </ac:spMkLst>
        </pc:spChg>
      </pc:sldChg>
      <pc:sldChg chg="modSp mod">
        <pc:chgData name="john neubauer" userId="4fc9b877e4d21f44" providerId="LiveId" clId="{C57553AA-E396-4FA4-9117-AA0F14501FC2}" dt="2022-09-02T21:03:00.723" v="295" actId="20577"/>
        <pc:sldMkLst>
          <pc:docMk/>
          <pc:sldMk cId="2013541573" sldId="731"/>
        </pc:sldMkLst>
        <pc:spChg chg="mod">
          <ac:chgData name="john neubauer" userId="4fc9b877e4d21f44" providerId="LiveId" clId="{C57553AA-E396-4FA4-9117-AA0F14501FC2}" dt="2022-09-02T21:03:00.723" v="295" actId="20577"/>
          <ac:spMkLst>
            <pc:docMk/>
            <pc:sldMk cId="2013541573" sldId="731"/>
            <ac:spMk id="13" creationId="{00000000-0000-0000-0000-000000000000}"/>
          </ac:spMkLst>
        </pc:spChg>
      </pc:sldChg>
      <pc:sldChg chg="ord">
        <pc:chgData name="john neubauer" userId="4fc9b877e4d21f44" providerId="LiveId" clId="{C57553AA-E396-4FA4-9117-AA0F14501FC2}" dt="2022-09-02T21:12:08.255" v="299"/>
        <pc:sldMkLst>
          <pc:docMk/>
          <pc:sldMk cId="3352722212" sldId="746"/>
        </pc:sldMkLst>
      </pc:sldChg>
      <pc:sldChg chg="ord">
        <pc:chgData name="john neubauer" userId="4fc9b877e4d21f44" providerId="LiveId" clId="{C57553AA-E396-4FA4-9117-AA0F14501FC2}" dt="2022-09-02T21:12:08.255" v="299"/>
        <pc:sldMkLst>
          <pc:docMk/>
          <pc:sldMk cId="3548619085" sldId="748"/>
        </pc:sldMkLst>
      </pc:sldChg>
      <pc:sldChg chg="modSp mod">
        <pc:chgData name="john neubauer" userId="4fc9b877e4d21f44" providerId="LiveId" clId="{C57553AA-E396-4FA4-9117-AA0F14501FC2}" dt="2022-09-02T21:16:18.454" v="356" actId="20577"/>
        <pc:sldMkLst>
          <pc:docMk/>
          <pc:sldMk cId="1764992234" sldId="754"/>
        </pc:sldMkLst>
        <pc:spChg chg="mod">
          <ac:chgData name="john neubauer" userId="4fc9b877e4d21f44" providerId="LiveId" clId="{C57553AA-E396-4FA4-9117-AA0F14501FC2}" dt="2022-09-02T21:16:18.454" v="356" actId="20577"/>
          <ac:spMkLst>
            <pc:docMk/>
            <pc:sldMk cId="1764992234" sldId="754"/>
            <ac:spMk id="2" creationId="{00000000-0000-0000-0000-000000000000}"/>
          </ac:spMkLst>
        </pc:spChg>
      </pc:sldChg>
      <pc:sldChg chg="modSp mod">
        <pc:chgData name="john neubauer" userId="4fc9b877e4d21f44" providerId="LiveId" clId="{C57553AA-E396-4FA4-9117-AA0F14501FC2}" dt="2022-09-02T21:15:48.701" v="332" actId="20577"/>
        <pc:sldMkLst>
          <pc:docMk/>
          <pc:sldMk cId="1250301119" sldId="755"/>
        </pc:sldMkLst>
        <pc:spChg chg="mod">
          <ac:chgData name="john neubauer" userId="4fc9b877e4d21f44" providerId="LiveId" clId="{C57553AA-E396-4FA4-9117-AA0F14501FC2}" dt="2022-09-02T21:15:48.701" v="332" actId="20577"/>
          <ac:spMkLst>
            <pc:docMk/>
            <pc:sldMk cId="1250301119" sldId="755"/>
            <ac:spMk id="2" creationId="{00000000-0000-0000-0000-000000000000}"/>
          </ac:spMkLst>
        </pc:spChg>
      </pc:sldChg>
      <pc:sldChg chg="modSp mod">
        <pc:chgData name="john neubauer" userId="4fc9b877e4d21f44" providerId="LiveId" clId="{C57553AA-E396-4FA4-9117-AA0F14501FC2}" dt="2022-09-02T21:16:10.816" v="350" actId="20577"/>
        <pc:sldMkLst>
          <pc:docMk/>
          <pc:sldMk cId="1122923215" sldId="756"/>
        </pc:sldMkLst>
        <pc:spChg chg="mod">
          <ac:chgData name="john neubauer" userId="4fc9b877e4d21f44" providerId="LiveId" clId="{C57553AA-E396-4FA4-9117-AA0F14501FC2}" dt="2022-09-02T21:16:10.816" v="350" actId="20577"/>
          <ac:spMkLst>
            <pc:docMk/>
            <pc:sldMk cId="1122923215" sldId="756"/>
            <ac:spMk id="2" creationId="{00000000-0000-0000-0000-000000000000}"/>
          </ac:spMkLst>
        </pc:spChg>
      </pc:sldChg>
      <pc:sldChg chg="delSp modSp add mod">
        <pc:chgData name="john neubauer" userId="4fc9b877e4d21f44" providerId="LiveId" clId="{C57553AA-E396-4FA4-9117-AA0F14501FC2}" dt="2022-09-02T21:23:44.375" v="844" actId="14100"/>
        <pc:sldMkLst>
          <pc:docMk/>
          <pc:sldMk cId="2430878696" sldId="757"/>
        </pc:sldMkLst>
        <pc:spChg chg="mod">
          <ac:chgData name="john neubauer" userId="4fc9b877e4d21f44" providerId="LiveId" clId="{C57553AA-E396-4FA4-9117-AA0F14501FC2}" dt="2022-09-02T21:20:59.925" v="433" actId="6549"/>
          <ac:spMkLst>
            <pc:docMk/>
            <pc:sldMk cId="2430878696" sldId="757"/>
            <ac:spMk id="2" creationId="{00000000-0000-0000-0000-000000000000}"/>
          </ac:spMkLst>
        </pc:spChg>
        <pc:spChg chg="mod">
          <ac:chgData name="john neubauer" userId="4fc9b877e4d21f44" providerId="LiveId" clId="{C57553AA-E396-4FA4-9117-AA0F14501FC2}" dt="2022-09-02T21:23:44.375" v="844" actId="14100"/>
          <ac:spMkLst>
            <pc:docMk/>
            <pc:sldMk cId="2430878696" sldId="757"/>
            <ac:spMk id="10" creationId="{73B2644E-D315-4405-9EF6-6A3DD0A89F41}"/>
          </ac:spMkLst>
        </pc:spChg>
        <pc:picChg chg="del">
          <ac:chgData name="john neubauer" userId="4fc9b877e4d21f44" providerId="LiveId" clId="{C57553AA-E396-4FA4-9117-AA0F14501FC2}" dt="2022-09-02T21:20:31.544" v="403" actId="478"/>
          <ac:picMkLst>
            <pc:docMk/>
            <pc:sldMk cId="2430878696" sldId="757"/>
            <ac:picMk id="6" creationId="{9FE82A10-8B01-CDEF-E290-A6D9EFB63FB1}"/>
          </ac:picMkLst>
        </pc:picChg>
        <pc:picChg chg="del">
          <ac:chgData name="john neubauer" userId="4fc9b877e4d21f44" providerId="LiveId" clId="{C57553AA-E396-4FA4-9117-AA0F14501FC2}" dt="2022-09-02T21:20:31.544" v="403" actId="478"/>
          <ac:picMkLst>
            <pc:docMk/>
            <pc:sldMk cId="2430878696" sldId="757"/>
            <ac:picMk id="11" creationId="{94B6C076-35BB-02C1-F5E9-A5ACBD443467}"/>
          </ac:picMkLst>
        </pc:picChg>
        <pc:picChg chg="del">
          <ac:chgData name="john neubauer" userId="4fc9b877e4d21f44" providerId="LiveId" clId="{C57553AA-E396-4FA4-9117-AA0F14501FC2}" dt="2022-09-02T21:20:33.714" v="404" actId="478"/>
          <ac:picMkLst>
            <pc:docMk/>
            <pc:sldMk cId="2430878696" sldId="757"/>
            <ac:picMk id="15" creationId="{BA1BF6DE-1EFC-F5EC-E24C-0BAA8DFC25B9}"/>
          </ac:picMkLst>
        </pc:picChg>
        <pc:picChg chg="del">
          <ac:chgData name="john neubauer" userId="4fc9b877e4d21f44" providerId="LiveId" clId="{C57553AA-E396-4FA4-9117-AA0F14501FC2}" dt="2022-09-02T21:20:31.544" v="403" actId="478"/>
          <ac:picMkLst>
            <pc:docMk/>
            <pc:sldMk cId="2430878696" sldId="757"/>
            <ac:picMk id="17" creationId="{80E3765F-E156-8B9B-B295-E40A072DE471}"/>
          </ac:picMkLst>
        </pc:picChg>
        <pc:picChg chg="del">
          <ac:chgData name="john neubauer" userId="4fc9b877e4d21f44" providerId="LiveId" clId="{C57553AA-E396-4FA4-9117-AA0F14501FC2}" dt="2022-09-02T21:20:36.116" v="405" actId="478"/>
          <ac:picMkLst>
            <pc:docMk/>
            <pc:sldMk cId="2430878696" sldId="757"/>
            <ac:picMk id="19" creationId="{30933E35-A06E-CF98-A144-CB4D21BB1817}"/>
          </ac:picMkLst>
        </pc:picChg>
        <pc:picChg chg="del">
          <ac:chgData name="john neubauer" userId="4fc9b877e4d21f44" providerId="LiveId" clId="{C57553AA-E396-4FA4-9117-AA0F14501FC2}" dt="2022-09-02T21:20:37.401" v="406" actId="478"/>
          <ac:picMkLst>
            <pc:docMk/>
            <pc:sldMk cId="2430878696" sldId="757"/>
            <ac:picMk id="20" creationId="{45F40B27-E660-34C1-B453-04272908DFD6}"/>
          </ac:picMkLst>
        </pc:picChg>
        <pc:picChg chg="del">
          <ac:chgData name="john neubauer" userId="4fc9b877e4d21f44" providerId="LiveId" clId="{C57553AA-E396-4FA4-9117-AA0F14501FC2}" dt="2022-09-02T21:20:23.865" v="400" actId="478"/>
          <ac:picMkLst>
            <pc:docMk/>
            <pc:sldMk cId="2430878696" sldId="757"/>
            <ac:picMk id="1026" creationId="{20E0D6EB-EE20-81A7-C20E-FE8031FE6D48}"/>
          </ac:picMkLst>
        </pc:picChg>
        <pc:cxnChg chg="del">
          <ac:chgData name="john neubauer" userId="4fc9b877e4d21f44" providerId="LiveId" clId="{C57553AA-E396-4FA4-9117-AA0F14501FC2}" dt="2022-09-02T21:20:31.544" v="403" actId="478"/>
          <ac:cxnSpMkLst>
            <pc:docMk/>
            <pc:sldMk cId="2430878696" sldId="757"/>
            <ac:cxnSpMk id="14" creationId="{D76E2EDC-0FB4-42D4-BBA2-3DA3D63FD77C}"/>
          </ac:cxnSpMkLst>
        </pc:cxnChg>
      </pc:sldChg>
      <pc:sldMasterChg chg="delSp mod">
        <pc:chgData name="john neubauer" userId="4fc9b877e4d21f44" providerId="LiveId" clId="{C57553AA-E396-4FA4-9117-AA0F14501FC2}" dt="2022-09-02T18:19:19.222" v="0" actId="478"/>
        <pc:sldMasterMkLst>
          <pc:docMk/>
          <pc:sldMasterMk cId="0" sldId="2147483648"/>
        </pc:sldMasterMkLst>
        <pc:picChg chg="del">
          <ac:chgData name="john neubauer" userId="4fc9b877e4d21f44" providerId="LiveId" clId="{C57553AA-E396-4FA4-9117-AA0F14501FC2}" dt="2022-09-02T18:19:19.222" v="0" actId="478"/>
          <ac:picMkLst>
            <pc:docMk/>
            <pc:sldMasterMk cId="0" sldId="2147483648"/>
            <ac:picMk id="5" creationId="{34B4C7BA-07C4-F24F-3701-F6B1C62C86E1}"/>
          </ac:picMkLst>
        </pc:pic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27BDE-A57A-47A8-880A-7DD96E10F383}" type="doc">
      <dgm:prSet loTypeId="urn:microsoft.com/office/officeart/2016/7/layout/RepeatingBendingProcessNew" loCatId="process" qsTypeId="urn:microsoft.com/office/officeart/2005/8/quickstyle/simple5" qsCatId="simple" csTypeId="urn:microsoft.com/office/officeart/2005/8/colors/accent3_2" csCatId="accent3" phldr="1"/>
      <dgm:spPr/>
      <dgm:t>
        <a:bodyPr/>
        <a:lstStyle/>
        <a:p>
          <a:endParaRPr lang="en-US"/>
        </a:p>
      </dgm:t>
    </dgm:pt>
    <dgm:pt modelId="{E7DB5A00-028F-4A1E-A763-6552D2B11C60}">
      <dgm:prSet/>
      <dgm:spPr/>
      <dgm:t>
        <a:bodyPr/>
        <a:lstStyle/>
        <a:p>
          <a:r>
            <a:rPr lang="en-US"/>
            <a:t>1. How </a:t>
          </a:r>
          <a:r>
            <a:rPr lang="en-US" dirty="0"/>
            <a:t>to Get Technical Support</a:t>
          </a:r>
        </a:p>
      </dgm:t>
    </dgm:pt>
    <dgm:pt modelId="{325D8FC3-497D-464A-8AB6-5AD3E39B46EB}" type="parTrans" cxnId="{D73C2050-DC39-49B6-801E-9B03766854A0}">
      <dgm:prSet/>
      <dgm:spPr/>
      <dgm:t>
        <a:bodyPr/>
        <a:lstStyle/>
        <a:p>
          <a:endParaRPr lang="en-US"/>
        </a:p>
      </dgm:t>
    </dgm:pt>
    <dgm:pt modelId="{EE178E4B-972B-47B5-8A4F-F4F26D945603}" type="sibTrans" cxnId="{D73C2050-DC39-49B6-801E-9B03766854A0}">
      <dgm:prSet/>
      <dgm:spPr/>
      <dgm:t>
        <a:bodyPr/>
        <a:lstStyle/>
        <a:p>
          <a:endParaRPr lang="en-US"/>
        </a:p>
      </dgm:t>
    </dgm:pt>
    <dgm:pt modelId="{C12FCD4E-4C08-4B3A-8977-4EC0DB2C06B4}">
      <dgm:prSet/>
      <dgm:spPr/>
      <dgm:t>
        <a:bodyPr/>
        <a:lstStyle/>
        <a:p>
          <a:r>
            <a:rPr lang="en-US" dirty="0"/>
            <a:t>2. Documentation</a:t>
          </a:r>
        </a:p>
      </dgm:t>
    </dgm:pt>
    <dgm:pt modelId="{F5ADBE20-2FE0-4806-AE05-66A6848EAF60}" type="parTrans" cxnId="{BFBE6375-D873-4DF1-A16F-3924946B3A90}">
      <dgm:prSet/>
      <dgm:spPr/>
      <dgm:t>
        <a:bodyPr/>
        <a:lstStyle/>
        <a:p>
          <a:endParaRPr lang="en-US"/>
        </a:p>
      </dgm:t>
    </dgm:pt>
    <dgm:pt modelId="{229A661D-E0A6-49D1-913C-F73EFC86413F}" type="sibTrans" cxnId="{BFBE6375-D873-4DF1-A16F-3924946B3A90}">
      <dgm:prSet/>
      <dgm:spPr/>
      <dgm:t>
        <a:bodyPr/>
        <a:lstStyle/>
        <a:p>
          <a:endParaRPr lang="en-US"/>
        </a:p>
      </dgm:t>
    </dgm:pt>
    <dgm:pt modelId="{DBA819E1-A064-4C82-8F10-2F95D3E54D68}">
      <dgm:prSet/>
      <dgm:spPr/>
      <dgm:t>
        <a:bodyPr/>
        <a:lstStyle/>
        <a:p>
          <a:r>
            <a:rPr lang="en-US"/>
            <a:t>3. System </a:t>
          </a:r>
          <a:r>
            <a:rPr lang="en-US" dirty="0"/>
            <a:t>Overview</a:t>
          </a:r>
        </a:p>
      </dgm:t>
    </dgm:pt>
    <dgm:pt modelId="{52117920-F6AC-43AD-AB45-1D705F02B809}" type="parTrans" cxnId="{FCA5C0E3-0A93-4064-B9E1-6088CCF34F71}">
      <dgm:prSet/>
      <dgm:spPr/>
      <dgm:t>
        <a:bodyPr/>
        <a:lstStyle/>
        <a:p>
          <a:endParaRPr lang="en-US"/>
        </a:p>
      </dgm:t>
    </dgm:pt>
    <dgm:pt modelId="{2679622E-35AC-40D4-9A13-15BC09C5B2D6}" type="sibTrans" cxnId="{FCA5C0E3-0A93-4064-B9E1-6088CCF34F71}">
      <dgm:prSet/>
      <dgm:spPr/>
      <dgm:t>
        <a:bodyPr/>
        <a:lstStyle/>
        <a:p>
          <a:endParaRPr lang="en-US"/>
        </a:p>
      </dgm:t>
    </dgm:pt>
    <dgm:pt modelId="{EE4B3538-3AA8-46B0-A48E-3CBC43D5BCFB}">
      <dgm:prSet/>
      <dgm:spPr/>
      <dgm:t>
        <a:bodyPr/>
        <a:lstStyle/>
        <a:p>
          <a:r>
            <a:rPr lang="en-US" dirty="0"/>
            <a:t>4. Administration Client Overview</a:t>
          </a:r>
        </a:p>
      </dgm:t>
    </dgm:pt>
    <dgm:pt modelId="{E7281BCF-4AD1-4482-8D58-FAD1E24CBD0B}" type="parTrans" cxnId="{168A14A9-5A30-49A2-94BE-C0D3CAAB4F35}">
      <dgm:prSet/>
      <dgm:spPr/>
      <dgm:t>
        <a:bodyPr/>
        <a:lstStyle/>
        <a:p>
          <a:endParaRPr lang="en-US"/>
        </a:p>
      </dgm:t>
    </dgm:pt>
    <dgm:pt modelId="{37E392B7-3AC5-42BF-9ECD-7EF946D0BF02}" type="sibTrans" cxnId="{168A14A9-5A30-49A2-94BE-C0D3CAAB4F35}">
      <dgm:prSet/>
      <dgm:spPr/>
      <dgm:t>
        <a:bodyPr/>
        <a:lstStyle/>
        <a:p>
          <a:endParaRPr lang="en-US"/>
        </a:p>
      </dgm:t>
    </dgm:pt>
    <dgm:pt modelId="{64705711-0D0E-4545-B980-3872641124AA}">
      <dgm:prSet/>
      <dgm:spPr/>
      <dgm:t>
        <a:bodyPr/>
        <a:lstStyle/>
        <a:p>
          <a:r>
            <a:rPr lang="en-US" dirty="0"/>
            <a:t>5. Reports in Detail</a:t>
          </a:r>
        </a:p>
      </dgm:t>
    </dgm:pt>
    <dgm:pt modelId="{FE5E4E7F-E9E7-4842-9D60-78307E02D370}" type="parTrans" cxnId="{F64F8779-7C03-400B-84C2-59EE6AAE2E72}">
      <dgm:prSet/>
      <dgm:spPr/>
      <dgm:t>
        <a:bodyPr/>
        <a:lstStyle/>
        <a:p>
          <a:endParaRPr lang="en-US"/>
        </a:p>
      </dgm:t>
    </dgm:pt>
    <dgm:pt modelId="{75C242B7-5205-4725-A93E-F115509C8561}" type="sibTrans" cxnId="{F64F8779-7C03-400B-84C2-59EE6AAE2E72}">
      <dgm:prSet/>
      <dgm:spPr/>
      <dgm:t>
        <a:bodyPr/>
        <a:lstStyle/>
        <a:p>
          <a:endParaRPr lang="en-US"/>
        </a:p>
      </dgm:t>
    </dgm:pt>
    <dgm:pt modelId="{C92A2B2E-DAFB-4E30-A731-BE6259A0B930}">
      <dgm:prSet/>
      <dgm:spPr/>
      <dgm:t>
        <a:bodyPr/>
        <a:lstStyle/>
        <a:p>
          <a:r>
            <a:rPr lang="en-US" dirty="0"/>
            <a:t>6. Alerts and Notifications</a:t>
          </a:r>
        </a:p>
      </dgm:t>
    </dgm:pt>
    <dgm:pt modelId="{E8852A70-EBB3-439A-8C5E-88A918FE74F5}" type="parTrans" cxnId="{69215C17-3D24-4F12-B4B0-4B3F40DB428E}">
      <dgm:prSet/>
      <dgm:spPr/>
      <dgm:t>
        <a:bodyPr/>
        <a:lstStyle/>
        <a:p>
          <a:endParaRPr lang="en-US"/>
        </a:p>
      </dgm:t>
    </dgm:pt>
    <dgm:pt modelId="{E8E5D659-9732-4B2D-B794-2AC5EA59ED12}" type="sibTrans" cxnId="{69215C17-3D24-4F12-B4B0-4B3F40DB428E}">
      <dgm:prSet/>
      <dgm:spPr/>
      <dgm:t>
        <a:bodyPr/>
        <a:lstStyle/>
        <a:p>
          <a:endParaRPr lang="en-US"/>
        </a:p>
      </dgm:t>
    </dgm:pt>
    <dgm:pt modelId="{698123AC-61BF-4B27-9628-BE2C9497EFC8}">
      <dgm:prSet/>
      <dgm:spPr/>
      <dgm:t>
        <a:bodyPr/>
        <a:lstStyle/>
        <a:p>
          <a:r>
            <a:rPr lang="en-US" dirty="0"/>
            <a:t>7. Setting Up Tool Maintenance Plans</a:t>
          </a:r>
        </a:p>
      </dgm:t>
    </dgm:pt>
    <dgm:pt modelId="{29A166F2-4239-4C41-B422-294D7471A2E4}" type="parTrans" cxnId="{94BC3972-26C4-4FD4-8348-E79618D36BE1}">
      <dgm:prSet/>
      <dgm:spPr/>
      <dgm:t>
        <a:bodyPr/>
        <a:lstStyle/>
        <a:p>
          <a:endParaRPr lang="en-US"/>
        </a:p>
      </dgm:t>
    </dgm:pt>
    <dgm:pt modelId="{683B16EC-5793-4ADE-B4F8-8760F63BFBAF}" type="sibTrans" cxnId="{94BC3972-26C4-4FD4-8348-E79618D36BE1}">
      <dgm:prSet/>
      <dgm:spPr/>
      <dgm:t>
        <a:bodyPr/>
        <a:lstStyle/>
        <a:p>
          <a:endParaRPr lang="en-US"/>
        </a:p>
      </dgm:t>
    </dgm:pt>
    <dgm:pt modelId="{64CE62F7-F2B8-406E-A67A-139330282B33}">
      <dgm:prSet/>
      <dgm:spPr/>
      <dgm:t>
        <a:bodyPr/>
        <a:lstStyle/>
        <a:p>
          <a:r>
            <a:rPr lang="en-US" dirty="0"/>
            <a:t>8. Toolbox Overview &amp; Maintenance</a:t>
          </a:r>
        </a:p>
      </dgm:t>
    </dgm:pt>
    <dgm:pt modelId="{1C03288A-92E3-4544-AE36-285504E3D030}" type="parTrans" cxnId="{8D734D47-F22F-4546-B3FC-1C081861DF25}">
      <dgm:prSet/>
      <dgm:spPr/>
      <dgm:t>
        <a:bodyPr/>
        <a:lstStyle/>
        <a:p>
          <a:endParaRPr lang="en-US"/>
        </a:p>
      </dgm:t>
    </dgm:pt>
    <dgm:pt modelId="{547339FC-12B4-4223-84B1-1D246A7DF9EF}" type="sibTrans" cxnId="{8D734D47-F22F-4546-B3FC-1C081861DF25}">
      <dgm:prSet/>
      <dgm:spPr/>
      <dgm:t>
        <a:bodyPr/>
        <a:lstStyle/>
        <a:p>
          <a:endParaRPr lang="en-US"/>
        </a:p>
      </dgm:t>
    </dgm:pt>
    <dgm:pt modelId="{E27D20F2-A88C-4DE7-BB8B-FB1E029C5FBC}">
      <dgm:prSet/>
      <dgm:spPr/>
      <dgm:t>
        <a:bodyPr/>
        <a:lstStyle/>
        <a:p>
          <a:r>
            <a:rPr lang="en-US" dirty="0"/>
            <a:t>9. Toolbox Calibration &amp; Drawer Training</a:t>
          </a:r>
        </a:p>
      </dgm:t>
    </dgm:pt>
    <dgm:pt modelId="{ADCA6B6A-B9D4-43EF-B4AC-D1C25E7A021A}" type="parTrans" cxnId="{03340477-7917-43F9-890A-286E370A20B3}">
      <dgm:prSet/>
      <dgm:spPr/>
      <dgm:t>
        <a:bodyPr/>
        <a:lstStyle/>
        <a:p>
          <a:endParaRPr lang="en-US"/>
        </a:p>
      </dgm:t>
    </dgm:pt>
    <dgm:pt modelId="{A03A8CE5-1B51-42C2-BA38-F3D59236CAE4}" type="sibTrans" cxnId="{03340477-7917-43F9-890A-286E370A20B3}">
      <dgm:prSet/>
      <dgm:spPr/>
      <dgm:t>
        <a:bodyPr/>
        <a:lstStyle/>
        <a:p>
          <a:endParaRPr lang="en-US"/>
        </a:p>
      </dgm:t>
    </dgm:pt>
    <dgm:pt modelId="{8B487152-F443-421A-8FCD-FCE37704F23C}">
      <dgm:prSet/>
      <dgm:spPr/>
      <dgm:t>
        <a:bodyPr/>
        <a:lstStyle/>
        <a:p>
          <a:r>
            <a:rPr lang="en-US" dirty="0"/>
            <a:t>10. Hardware Deep Dive</a:t>
          </a:r>
        </a:p>
      </dgm:t>
    </dgm:pt>
    <dgm:pt modelId="{7FEAF0E2-F132-4595-A31A-32605CE68AEF}" type="parTrans" cxnId="{05A36D4E-91B7-43CE-B86F-4FE3BA8FD7A5}">
      <dgm:prSet/>
      <dgm:spPr/>
      <dgm:t>
        <a:bodyPr/>
        <a:lstStyle/>
        <a:p>
          <a:endParaRPr lang="en-US"/>
        </a:p>
      </dgm:t>
    </dgm:pt>
    <dgm:pt modelId="{18D3D8D2-A379-4616-BB01-C409E57615B7}" type="sibTrans" cxnId="{05A36D4E-91B7-43CE-B86F-4FE3BA8FD7A5}">
      <dgm:prSet/>
      <dgm:spPr/>
      <dgm:t>
        <a:bodyPr/>
        <a:lstStyle/>
        <a:p>
          <a:endParaRPr lang="en-US"/>
        </a:p>
      </dgm:t>
    </dgm:pt>
    <dgm:pt modelId="{69713D8A-DEE4-4940-BDB1-F7C46E3E024F}">
      <dgm:prSet/>
      <dgm:spPr/>
      <dgm:t>
        <a:bodyPr/>
        <a:lstStyle/>
        <a:p>
          <a:r>
            <a:rPr lang="en-US"/>
            <a:t>11.Q </a:t>
          </a:r>
          <a:r>
            <a:rPr lang="en-US" dirty="0"/>
            <a:t>&amp; A</a:t>
          </a:r>
        </a:p>
      </dgm:t>
    </dgm:pt>
    <dgm:pt modelId="{5ED69DAE-D3F2-4F68-B925-6BB258948AD5}" type="parTrans" cxnId="{D12312FD-DBB8-4E64-9ECF-F5326527E6F5}">
      <dgm:prSet/>
      <dgm:spPr/>
      <dgm:t>
        <a:bodyPr/>
        <a:lstStyle/>
        <a:p>
          <a:endParaRPr lang="en-US"/>
        </a:p>
      </dgm:t>
    </dgm:pt>
    <dgm:pt modelId="{D84B64E5-5383-494E-BFD7-F9B327D4E39D}" type="sibTrans" cxnId="{D12312FD-DBB8-4E64-9ECF-F5326527E6F5}">
      <dgm:prSet/>
      <dgm:spPr/>
      <dgm:t>
        <a:bodyPr/>
        <a:lstStyle/>
        <a:p>
          <a:endParaRPr lang="en-US"/>
        </a:p>
      </dgm:t>
    </dgm:pt>
    <dgm:pt modelId="{4AB93742-2868-47CD-8950-DDB44DEE3338}" type="pres">
      <dgm:prSet presAssocID="{C2827BDE-A57A-47A8-880A-7DD96E10F383}" presName="Name0" presStyleCnt="0">
        <dgm:presLayoutVars>
          <dgm:dir/>
          <dgm:resizeHandles val="exact"/>
        </dgm:presLayoutVars>
      </dgm:prSet>
      <dgm:spPr/>
    </dgm:pt>
    <dgm:pt modelId="{A825BD43-C09F-47B4-A9A9-E638172B1094}" type="pres">
      <dgm:prSet presAssocID="{E7DB5A00-028F-4A1E-A763-6552D2B11C60}" presName="node" presStyleLbl="node1" presStyleIdx="0" presStyleCnt="11">
        <dgm:presLayoutVars>
          <dgm:bulletEnabled val="1"/>
        </dgm:presLayoutVars>
      </dgm:prSet>
      <dgm:spPr/>
    </dgm:pt>
    <dgm:pt modelId="{44146DCB-4C20-4986-8545-91D725E02F22}" type="pres">
      <dgm:prSet presAssocID="{EE178E4B-972B-47B5-8A4F-F4F26D945603}" presName="sibTrans" presStyleLbl="sibTrans1D1" presStyleIdx="0" presStyleCnt="10"/>
      <dgm:spPr/>
    </dgm:pt>
    <dgm:pt modelId="{B34AF46C-F606-4F8F-8452-8D2F34A5A78B}" type="pres">
      <dgm:prSet presAssocID="{EE178E4B-972B-47B5-8A4F-F4F26D945603}" presName="connectorText" presStyleLbl="sibTrans1D1" presStyleIdx="0" presStyleCnt="10"/>
      <dgm:spPr/>
    </dgm:pt>
    <dgm:pt modelId="{78F54F95-BBF0-4CB3-90B4-D47F3AEAFC75}" type="pres">
      <dgm:prSet presAssocID="{C12FCD4E-4C08-4B3A-8977-4EC0DB2C06B4}" presName="node" presStyleLbl="node1" presStyleIdx="1" presStyleCnt="11">
        <dgm:presLayoutVars>
          <dgm:bulletEnabled val="1"/>
        </dgm:presLayoutVars>
      </dgm:prSet>
      <dgm:spPr/>
    </dgm:pt>
    <dgm:pt modelId="{6AD4C5FB-19E0-49DE-94EA-798156D7D7F9}" type="pres">
      <dgm:prSet presAssocID="{229A661D-E0A6-49D1-913C-F73EFC86413F}" presName="sibTrans" presStyleLbl="sibTrans1D1" presStyleIdx="1" presStyleCnt="10"/>
      <dgm:spPr/>
    </dgm:pt>
    <dgm:pt modelId="{4A47A21F-DB01-4D8E-9C14-5E6C63E80597}" type="pres">
      <dgm:prSet presAssocID="{229A661D-E0A6-49D1-913C-F73EFC86413F}" presName="connectorText" presStyleLbl="sibTrans1D1" presStyleIdx="1" presStyleCnt="10"/>
      <dgm:spPr/>
    </dgm:pt>
    <dgm:pt modelId="{BF887C3E-FE27-4743-8D85-5E3ABA4BC67F}" type="pres">
      <dgm:prSet presAssocID="{DBA819E1-A064-4C82-8F10-2F95D3E54D68}" presName="node" presStyleLbl="node1" presStyleIdx="2" presStyleCnt="11">
        <dgm:presLayoutVars>
          <dgm:bulletEnabled val="1"/>
        </dgm:presLayoutVars>
      </dgm:prSet>
      <dgm:spPr/>
    </dgm:pt>
    <dgm:pt modelId="{343719DC-D9C6-450E-BE49-C93591FFBF32}" type="pres">
      <dgm:prSet presAssocID="{2679622E-35AC-40D4-9A13-15BC09C5B2D6}" presName="sibTrans" presStyleLbl="sibTrans1D1" presStyleIdx="2" presStyleCnt="10"/>
      <dgm:spPr/>
    </dgm:pt>
    <dgm:pt modelId="{902176F3-DD3E-4245-B42B-BA77E005137B}" type="pres">
      <dgm:prSet presAssocID="{2679622E-35AC-40D4-9A13-15BC09C5B2D6}" presName="connectorText" presStyleLbl="sibTrans1D1" presStyleIdx="2" presStyleCnt="10"/>
      <dgm:spPr/>
    </dgm:pt>
    <dgm:pt modelId="{C7A3AAA7-8026-45AF-BC82-6193F74DD9A0}" type="pres">
      <dgm:prSet presAssocID="{EE4B3538-3AA8-46B0-A48E-3CBC43D5BCFB}" presName="node" presStyleLbl="node1" presStyleIdx="3" presStyleCnt="11">
        <dgm:presLayoutVars>
          <dgm:bulletEnabled val="1"/>
        </dgm:presLayoutVars>
      </dgm:prSet>
      <dgm:spPr/>
    </dgm:pt>
    <dgm:pt modelId="{DD85C5DD-CD48-49A9-A0F4-518849A7BC5B}" type="pres">
      <dgm:prSet presAssocID="{37E392B7-3AC5-42BF-9ECD-7EF946D0BF02}" presName="sibTrans" presStyleLbl="sibTrans1D1" presStyleIdx="3" presStyleCnt="10"/>
      <dgm:spPr/>
    </dgm:pt>
    <dgm:pt modelId="{8ABB393B-8489-4B89-9162-1F2716ED8652}" type="pres">
      <dgm:prSet presAssocID="{37E392B7-3AC5-42BF-9ECD-7EF946D0BF02}" presName="connectorText" presStyleLbl="sibTrans1D1" presStyleIdx="3" presStyleCnt="10"/>
      <dgm:spPr/>
    </dgm:pt>
    <dgm:pt modelId="{637976DA-E8B1-4FF4-8729-73018907A6B8}" type="pres">
      <dgm:prSet presAssocID="{64705711-0D0E-4545-B980-3872641124AA}" presName="node" presStyleLbl="node1" presStyleIdx="4" presStyleCnt="11">
        <dgm:presLayoutVars>
          <dgm:bulletEnabled val="1"/>
        </dgm:presLayoutVars>
      </dgm:prSet>
      <dgm:spPr/>
    </dgm:pt>
    <dgm:pt modelId="{9F939F39-E33F-4B7E-9E38-D31D39D75A7B}" type="pres">
      <dgm:prSet presAssocID="{75C242B7-5205-4725-A93E-F115509C8561}" presName="sibTrans" presStyleLbl="sibTrans1D1" presStyleIdx="4" presStyleCnt="10"/>
      <dgm:spPr/>
    </dgm:pt>
    <dgm:pt modelId="{81635A23-F72A-4662-A65D-CF6B5E549C4B}" type="pres">
      <dgm:prSet presAssocID="{75C242B7-5205-4725-A93E-F115509C8561}" presName="connectorText" presStyleLbl="sibTrans1D1" presStyleIdx="4" presStyleCnt="10"/>
      <dgm:spPr/>
    </dgm:pt>
    <dgm:pt modelId="{DCF607AE-F8F1-42B8-8003-0E6FECA88000}" type="pres">
      <dgm:prSet presAssocID="{C92A2B2E-DAFB-4E30-A731-BE6259A0B930}" presName="node" presStyleLbl="node1" presStyleIdx="5" presStyleCnt="11">
        <dgm:presLayoutVars>
          <dgm:bulletEnabled val="1"/>
        </dgm:presLayoutVars>
      </dgm:prSet>
      <dgm:spPr/>
    </dgm:pt>
    <dgm:pt modelId="{E67B2492-15EF-4D0C-8444-6108BE2F4EA8}" type="pres">
      <dgm:prSet presAssocID="{E8E5D659-9732-4B2D-B794-2AC5EA59ED12}" presName="sibTrans" presStyleLbl="sibTrans1D1" presStyleIdx="5" presStyleCnt="10"/>
      <dgm:spPr/>
    </dgm:pt>
    <dgm:pt modelId="{CABDBE58-7E43-4F75-A328-0A8A23FA7097}" type="pres">
      <dgm:prSet presAssocID="{E8E5D659-9732-4B2D-B794-2AC5EA59ED12}" presName="connectorText" presStyleLbl="sibTrans1D1" presStyleIdx="5" presStyleCnt="10"/>
      <dgm:spPr/>
    </dgm:pt>
    <dgm:pt modelId="{32D7E644-EB66-4449-AF77-E2B499B79E5B}" type="pres">
      <dgm:prSet presAssocID="{698123AC-61BF-4B27-9628-BE2C9497EFC8}" presName="node" presStyleLbl="node1" presStyleIdx="6" presStyleCnt="11">
        <dgm:presLayoutVars>
          <dgm:bulletEnabled val="1"/>
        </dgm:presLayoutVars>
      </dgm:prSet>
      <dgm:spPr/>
    </dgm:pt>
    <dgm:pt modelId="{40AFD3AB-5E5C-41B8-BF64-7FBD314D4772}" type="pres">
      <dgm:prSet presAssocID="{683B16EC-5793-4ADE-B4F8-8760F63BFBAF}" presName="sibTrans" presStyleLbl="sibTrans1D1" presStyleIdx="6" presStyleCnt="10"/>
      <dgm:spPr/>
    </dgm:pt>
    <dgm:pt modelId="{34A8690D-E10C-468D-8037-7B7B95951B74}" type="pres">
      <dgm:prSet presAssocID="{683B16EC-5793-4ADE-B4F8-8760F63BFBAF}" presName="connectorText" presStyleLbl="sibTrans1D1" presStyleIdx="6" presStyleCnt="10"/>
      <dgm:spPr/>
    </dgm:pt>
    <dgm:pt modelId="{A86C0968-6846-41A7-8855-FDD81DD4AB8D}" type="pres">
      <dgm:prSet presAssocID="{64CE62F7-F2B8-406E-A67A-139330282B33}" presName="node" presStyleLbl="node1" presStyleIdx="7" presStyleCnt="11">
        <dgm:presLayoutVars>
          <dgm:bulletEnabled val="1"/>
        </dgm:presLayoutVars>
      </dgm:prSet>
      <dgm:spPr/>
    </dgm:pt>
    <dgm:pt modelId="{35E3A296-A556-423D-A749-791ECD9F4A54}" type="pres">
      <dgm:prSet presAssocID="{547339FC-12B4-4223-84B1-1D246A7DF9EF}" presName="sibTrans" presStyleLbl="sibTrans1D1" presStyleIdx="7" presStyleCnt="10"/>
      <dgm:spPr/>
    </dgm:pt>
    <dgm:pt modelId="{6B38A03A-C73A-4443-8F91-65D848D9E6A4}" type="pres">
      <dgm:prSet presAssocID="{547339FC-12B4-4223-84B1-1D246A7DF9EF}" presName="connectorText" presStyleLbl="sibTrans1D1" presStyleIdx="7" presStyleCnt="10"/>
      <dgm:spPr/>
    </dgm:pt>
    <dgm:pt modelId="{1C208FD7-8514-4B04-93F4-9BB92FFDA451}" type="pres">
      <dgm:prSet presAssocID="{E27D20F2-A88C-4DE7-BB8B-FB1E029C5FBC}" presName="node" presStyleLbl="node1" presStyleIdx="8" presStyleCnt="11">
        <dgm:presLayoutVars>
          <dgm:bulletEnabled val="1"/>
        </dgm:presLayoutVars>
      </dgm:prSet>
      <dgm:spPr/>
    </dgm:pt>
    <dgm:pt modelId="{FC0337FD-1E4C-4220-AE20-1242828A6368}" type="pres">
      <dgm:prSet presAssocID="{A03A8CE5-1B51-42C2-BA38-F3D59236CAE4}" presName="sibTrans" presStyleLbl="sibTrans1D1" presStyleIdx="8" presStyleCnt="10"/>
      <dgm:spPr/>
    </dgm:pt>
    <dgm:pt modelId="{2219D41D-1577-4140-A1DA-D0974B093FC0}" type="pres">
      <dgm:prSet presAssocID="{A03A8CE5-1B51-42C2-BA38-F3D59236CAE4}" presName="connectorText" presStyleLbl="sibTrans1D1" presStyleIdx="8" presStyleCnt="10"/>
      <dgm:spPr/>
    </dgm:pt>
    <dgm:pt modelId="{40856FAD-BDD1-490E-8571-A2C779490B9E}" type="pres">
      <dgm:prSet presAssocID="{8B487152-F443-421A-8FCD-FCE37704F23C}" presName="node" presStyleLbl="node1" presStyleIdx="9" presStyleCnt="11">
        <dgm:presLayoutVars>
          <dgm:bulletEnabled val="1"/>
        </dgm:presLayoutVars>
      </dgm:prSet>
      <dgm:spPr/>
    </dgm:pt>
    <dgm:pt modelId="{F2B9ABEE-2B9B-4C44-8E4D-58ED7A81B72F}" type="pres">
      <dgm:prSet presAssocID="{18D3D8D2-A379-4616-BB01-C409E57615B7}" presName="sibTrans" presStyleLbl="sibTrans1D1" presStyleIdx="9" presStyleCnt="10"/>
      <dgm:spPr/>
    </dgm:pt>
    <dgm:pt modelId="{73074776-0A4D-4703-A626-F2AD6AC5C6B4}" type="pres">
      <dgm:prSet presAssocID="{18D3D8D2-A379-4616-BB01-C409E57615B7}" presName="connectorText" presStyleLbl="sibTrans1D1" presStyleIdx="9" presStyleCnt="10"/>
      <dgm:spPr/>
    </dgm:pt>
    <dgm:pt modelId="{D011CF42-2E10-4FF4-AB92-A293697DA36B}" type="pres">
      <dgm:prSet presAssocID="{69713D8A-DEE4-4940-BDB1-F7C46E3E024F}" presName="node" presStyleLbl="node1" presStyleIdx="10" presStyleCnt="11">
        <dgm:presLayoutVars>
          <dgm:bulletEnabled val="1"/>
        </dgm:presLayoutVars>
      </dgm:prSet>
      <dgm:spPr/>
    </dgm:pt>
  </dgm:ptLst>
  <dgm:cxnLst>
    <dgm:cxn modelId="{2C235A01-47C7-416D-A64F-0E6DBEC9D489}" type="presOf" srcId="{75C242B7-5205-4725-A93E-F115509C8561}" destId="{9F939F39-E33F-4B7E-9E38-D31D39D75A7B}" srcOrd="0" destOrd="0" presId="urn:microsoft.com/office/officeart/2016/7/layout/RepeatingBendingProcessNew"/>
    <dgm:cxn modelId="{EF603709-AF76-46DE-A35E-3544AFCA378F}" type="presOf" srcId="{229A661D-E0A6-49D1-913C-F73EFC86413F}" destId="{4A47A21F-DB01-4D8E-9C14-5E6C63E80597}" srcOrd="1" destOrd="0" presId="urn:microsoft.com/office/officeart/2016/7/layout/RepeatingBendingProcessNew"/>
    <dgm:cxn modelId="{B1C04212-E722-468F-A204-FCE1D2C856C1}" type="presOf" srcId="{75C242B7-5205-4725-A93E-F115509C8561}" destId="{81635A23-F72A-4662-A65D-CF6B5E549C4B}" srcOrd="1" destOrd="0" presId="urn:microsoft.com/office/officeart/2016/7/layout/RepeatingBendingProcessNew"/>
    <dgm:cxn modelId="{456E6E14-F5BC-468C-9470-38D8CC24B4CB}" type="presOf" srcId="{DBA819E1-A064-4C82-8F10-2F95D3E54D68}" destId="{BF887C3E-FE27-4743-8D85-5E3ABA4BC67F}" srcOrd="0" destOrd="0" presId="urn:microsoft.com/office/officeart/2016/7/layout/RepeatingBendingProcessNew"/>
    <dgm:cxn modelId="{69215C17-3D24-4F12-B4B0-4B3F40DB428E}" srcId="{C2827BDE-A57A-47A8-880A-7DD96E10F383}" destId="{C92A2B2E-DAFB-4E30-A731-BE6259A0B930}" srcOrd="5" destOrd="0" parTransId="{E8852A70-EBB3-439A-8C5E-88A918FE74F5}" sibTransId="{E8E5D659-9732-4B2D-B794-2AC5EA59ED12}"/>
    <dgm:cxn modelId="{348C9217-6251-4020-8038-7A52D39E7662}" type="presOf" srcId="{A03A8CE5-1B51-42C2-BA38-F3D59236CAE4}" destId="{2219D41D-1577-4140-A1DA-D0974B093FC0}" srcOrd="1" destOrd="0" presId="urn:microsoft.com/office/officeart/2016/7/layout/RepeatingBendingProcessNew"/>
    <dgm:cxn modelId="{B960341E-A6B9-4B7C-A374-C2550DA11738}" type="presOf" srcId="{547339FC-12B4-4223-84B1-1D246A7DF9EF}" destId="{35E3A296-A556-423D-A749-791ECD9F4A54}" srcOrd="0" destOrd="0" presId="urn:microsoft.com/office/officeart/2016/7/layout/RepeatingBendingProcessNew"/>
    <dgm:cxn modelId="{F8B43F32-FD7D-4335-86AB-B962806BF0DF}" type="presOf" srcId="{C12FCD4E-4C08-4B3A-8977-4EC0DB2C06B4}" destId="{78F54F95-BBF0-4CB3-90B4-D47F3AEAFC75}" srcOrd="0" destOrd="0" presId="urn:microsoft.com/office/officeart/2016/7/layout/RepeatingBendingProcessNew"/>
    <dgm:cxn modelId="{641C3233-DDF5-4106-862B-8BB7BF2A4C26}" type="presOf" srcId="{EE178E4B-972B-47B5-8A4F-F4F26D945603}" destId="{44146DCB-4C20-4986-8545-91D725E02F22}" srcOrd="0" destOrd="0" presId="urn:microsoft.com/office/officeart/2016/7/layout/RepeatingBendingProcessNew"/>
    <dgm:cxn modelId="{A5814534-0CA1-4049-A9B5-328BED8D647E}" type="presOf" srcId="{698123AC-61BF-4B27-9628-BE2C9497EFC8}" destId="{32D7E644-EB66-4449-AF77-E2B499B79E5B}" srcOrd="0" destOrd="0" presId="urn:microsoft.com/office/officeart/2016/7/layout/RepeatingBendingProcessNew"/>
    <dgm:cxn modelId="{9E476C36-C9E5-4895-ACE2-CC8288E4809B}" type="presOf" srcId="{E27D20F2-A88C-4DE7-BB8B-FB1E029C5FBC}" destId="{1C208FD7-8514-4B04-93F4-9BB92FFDA451}" srcOrd="0" destOrd="0" presId="urn:microsoft.com/office/officeart/2016/7/layout/RepeatingBendingProcessNew"/>
    <dgm:cxn modelId="{32F70E3C-71A3-4EDB-9B4A-0A592885CF73}" type="presOf" srcId="{C92A2B2E-DAFB-4E30-A731-BE6259A0B930}" destId="{DCF607AE-F8F1-42B8-8003-0E6FECA88000}" srcOrd="0" destOrd="0" presId="urn:microsoft.com/office/officeart/2016/7/layout/RepeatingBendingProcessNew"/>
    <dgm:cxn modelId="{CC0FAD64-1043-4B93-A4A6-9BFE536B89A6}" type="presOf" srcId="{E8E5D659-9732-4B2D-B794-2AC5EA59ED12}" destId="{E67B2492-15EF-4D0C-8444-6108BE2F4EA8}" srcOrd="0" destOrd="0" presId="urn:microsoft.com/office/officeart/2016/7/layout/RepeatingBendingProcessNew"/>
    <dgm:cxn modelId="{8D734D47-F22F-4546-B3FC-1C081861DF25}" srcId="{C2827BDE-A57A-47A8-880A-7DD96E10F383}" destId="{64CE62F7-F2B8-406E-A67A-139330282B33}" srcOrd="7" destOrd="0" parTransId="{1C03288A-92E3-4544-AE36-285504E3D030}" sibTransId="{547339FC-12B4-4223-84B1-1D246A7DF9EF}"/>
    <dgm:cxn modelId="{FFB60048-2FCE-4344-BF9F-D2AD72846B5B}" type="presOf" srcId="{E7DB5A00-028F-4A1E-A763-6552D2B11C60}" destId="{A825BD43-C09F-47B4-A9A9-E638172B1094}" srcOrd="0" destOrd="0" presId="urn:microsoft.com/office/officeart/2016/7/layout/RepeatingBendingProcessNew"/>
    <dgm:cxn modelId="{6A2BED4C-A73B-4733-B289-A8A69709F0D8}" type="presOf" srcId="{37E392B7-3AC5-42BF-9ECD-7EF946D0BF02}" destId="{DD85C5DD-CD48-49A9-A0F4-518849A7BC5B}" srcOrd="0" destOrd="0" presId="urn:microsoft.com/office/officeart/2016/7/layout/RepeatingBendingProcessNew"/>
    <dgm:cxn modelId="{05A36D4E-91B7-43CE-B86F-4FE3BA8FD7A5}" srcId="{C2827BDE-A57A-47A8-880A-7DD96E10F383}" destId="{8B487152-F443-421A-8FCD-FCE37704F23C}" srcOrd="9" destOrd="0" parTransId="{7FEAF0E2-F132-4595-A31A-32605CE68AEF}" sibTransId="{18D3D8D2-A379-4616-BB01-C409E57615B7}"/>
    <dgm:cxn modelId="{D5E2306F-FECE-4EEF-9671-80951F950143}" type="presOf" srcId="{8B487152-F443-421A-8FCD-FCE37704F23C}" destId="{40856FAD-BDD1-490E-8571-A2C779490B9E}" srcOrd="0" destOrd="0" presId="urn:microsoft.com/office/officeart/2016/7/layout/RepeatingBendingProcessNew"/>
    <dgm:cxn modelId="{D73C2050-DC39-49B6-801E-9B03766854A0}" srcId="{C2827BDE-A57A-47A8-880A-7DD96E10F383}" destId="{E7DB5A00-028F-4A1E-A763-6552D2B11C60}" srcOrd="0" destOrd="0" parTransId="{325D8FC3-497D-464A-8AB6-5AD3E39B46EB}" sibTransId="{EE178E4B-972B-47B5-8A4F-F4F26D945603}"/>
    <dgm:cxn modelId="{F6200B71-300F-4308-B295-E53C5996ADF7}" type="presOf" srcId="{683B16EC-5793-4ADE-B4F8-8760F63BFBAF}" destId="{40AFD3AB-5E5C-41B8-BF64-7FBD314D4772}" srcOrd="0" destOrd="0" presId="urn:microsoft.com/office/officeart/2016/7/layout/RepeatingBendingProcessNew"/>
    <dgm:cxn modelId="{94BC3972-26C4-4FD4-8348-E79618D36BE1}" srcId="{C2827BDE-A57A-47A8-880A-7DD96E10F383}" destId="{698123AC-61BF-4B27-9628-BE2C9497EFC8}" srcOrd="6" destOrd="0" parTransId="{29A166F2-4239-4C41-B422-294D7471A2E4}" sibTransId="{683B16EC-5793-4ADE-B4F8-8760F63BFBAF}"/>
    <dgm:cxn modelId="{BFBE6375-D873-4DF1-A16F-3924946B3A90}" srcId="{C2827BDE-A57A-47A8-880A-7DD96E10F383}" destId="{C12FCD4E-4C08-4B3A-8977-4EC0DB2C06B4}" srcOrd="1" destOrd="0" parTransId="{F5ADBE20-2FE0-4806-AE05-66A6848EAF60}" sibTransId="{229A661D-E0A6-49D1-913C-F73EFC86413F}"/>
    <dgm:cxn modelId="{31E5C956-902A-4026-AC6C-E3A3224ACE57}" type="presOf" srcId="{C2827BDE-A57A-47A8-880A-7DD96E10F383}" destId="{4AB93742-2868-47CD-8950-DDB44DEE3338}" srcOrd="0" destOrd="0" presId="urn:microsoft.com/office/officeart/2016/7/layout/RepeatingBendingProcessNew"/>
    <dgm:cxn modelId="{03340477-7917-43F9-890A-286E370A20B3}" srcId="{C2827BDE-A57A-47A8-880A-7DD96E10F383}" destId="{E27D20F2-A88C-4DE7-BB8B-FB1E029C5FBC}" srcOrd="8" destOrd="0" parTransId="{ADCA6B6A-B9D4-43EF-B4AC-D1C25E7A021A}" sibTransId="{A03A8CE5-1B51-42C2-BA38-F3D59236CAE4}"/>
    <dgm:cxn modelId="{F64F8779-7C03-400B-84C2-59EE6AAE2E72}" srcId="{C2827BDE-A57A-47A8-880A-7DD96E10F383}" destId="{64705711-0D0E-4545-B980-3872641124AA}" srcOrd="4" destOrd="0" parTransId="{FE5E4E7F-E9E7-4842-9D60-78307E02D370}" sibTransId="{75C242B7-5205-4725-A93E-F115509C8561}"/>
    <dgm:cxn modelId="{E31AB17C-696D-47EC-BDF3-5BA977941954}" type="presOf" srcId="{A03A8CE5-1B51-42C2-BA38-F3D59236CAE4}" destId="{FC0337FD-1E4C-4220-AE20-1242828A6368}" srcOrd="0" destOrd="0" presId="urn:microsoft.com/office/officeart/2016/7/layout/RepeatingBendingProcessNew"/>
    <dgm:cxn modelId="{B7FE3C86-13DF-488E-8789-ED39189A5AAB}" type="presOf" srcId="{547339FC-12B4-4223-84B1-1D246A7DF9EF}" destId="{6B38A03A-C73A-4443-8F91-65D848D9E6A4}" srcOrd="1" destOrd="0" presId="urn:microsoft.com/office/officeart/2016/7/layout/RepeatingBendingProcessNew"/>
    <dgm:cxn modelId="{42244BA8-93F3-4D9C-989F-446516E6AFBD}" type="presOf" srcId="{683B16EC-5793-4ADE-B4F8-8760F63BFBAF}" destId="{34A8690D-E10C-468D-8037-7B7B95951B74}" srcOrd="1" destOrd="0" presId="urn:microsoft.com/office/officeart/2016/7/layout/RepeatingBendingProcessNew"/>
    <dgm:cxn modelId="{168A14A9-5A30-49A2-94BE-C0D3CAAB4F35}" srcId="{C2827BDE-A57A-47A8-880A-7DD96E10F383}" destId="{EE4B3538-3AA8-46B0-A48E-3CBC43D5BCFB}" srcOrd="3" destOrd="0" parTransId="{E7281BCF-4AD1-4482-8D58-FAD1E24CBD0B}" sibTransId="{37E392B7-3AC5-42BF-9ECD-7EF946D0BF02}"/>
    <dgm:cxn modelId="{FE7814AA-B46A-4CF2-A7F9-D44D3CF2D2F9}" type="presOf" srcId="{18D3D8D2-A379-4616-BB01-C409E57615B7}" destId="{73074776-0A4D-4703-A626-F2AD6AC5C6B4}" srcOrd="1" destOrd="0" presId="urn:microsoft.com/office/officeart/2016/7/layout/RepeatingBendingProcessNew"/>
    <dgm:cxn modelId="{4E784CB6-2D58-4881-B465-E70D104E6D0A}" type="presOf" srcId="{37E392B7-3AC5-42BF-9ECD-7EF946D0BF02}" destId="{8ABB393B-8489-4B89-9162-1F2716ED8652}" srcOrd="1" destOrd="0" presId="urn:microsoft.com/office/officeart/2016/7/layout/RepeatingBendingProcessNew"/>
    <dgm:cxn modelId="{1EDADCC0-7180-4DB3-A6C9-D48B3EBE0DB4}" type="presOf" srcId="{64705711-0D0E-4545-B980-3872641124AA}" destId="{637976DA-E8B1-4FF4-8729-73018907A6B8}" srcOrd="0" destOrd="0" presId="urn:microsoft.com/office/officeart/2016/7/layout/RepeatingBendingProcessNew"/>
    <dgm:cxn modelId="{E90C62CB-76F0-4A77-AC09-A1ACC436034A}" type="presOf" srcId="{2679622E-35AC-40D4-9A13-15BC09C5B2D6}" destId="{902176F3-DD3E-4245-B42B-BA77E005137B}" srcOrd="1" destOrd="0" presId="urn:microsoft.com/office/officeart/2016/7/layout/RepeatingBendingProcessNew"/>
    <dgm:cxn modelId="{B315A0D2-DDF9-46FC-8141-AA1F11D76A78}" type="presOf" srcId="{64CE62F7-F2B8-406E-A67A-139330282B33}" destId="{A86C0968-6846-41A7-8855-FDD81DD4AB8D}" srcOrd="0" destOrd="0" presId="urn:microsoft.com/office/officeart/2016/7/layout/RepeatingBendingProcessNew"/>
    <dgm:cxn modelId="{2AB1F3D3-434A-4BAE-B87B-868AB9DB8F42}" type="presOf" srcId="{18D3D8D2-A379-4616-BB01-C409E57615B7}" destId="{F2B9ABEE-2B9B-4C44-8E4D-58ED7A81B72F}" srcOrd="0" destOrd="0" presId="urn:microsoft.com/office/officeart/2016/7/layout/RepeatingBendingProcessNew"/>
    <dgm:cxn modelId="{C66799DD-B75E-44F3-9844-0760A4341CAF}" type="presOf" srcId="{69713D8A-DEE4-4940-BDB1-F7C46E3E024F}" destId="{D011CF42-2E10-4FF4-AB92-A293697DA36B}" srcOrd="0" destOrd="0" presId="urn:microsoft.com/office/officeart/2016/7/layout/RepeatingBendingProcessNew"/>
    <dgm:cxn modelId="{F21EDCE1-DFA2-4FE8-90A3-4463D46A2A14}" type="presOf" srcId="{2679622E-35AC-40D4-9A13-15BC09C5B2D6}" destId="{343719DC-D9C6-450E-BE49-C93591FFBF32}" srcOrd="0" destOrd="0" presId="urn:microsoft.com/office/officeart/2016/7/layout/RepeatingBendingProcessNew"/>
    <dgm:cxn modelId="{C7F32BE3-AB1E-4C03-BF44-1F889104E835}" type="presOf" srcId="{EE178E4B-972B-47B5-8A4F-F4F26D945603}" destId="{B34AF46C-F606-4F8F-8452-8D2F34A5A78B}" srcOrd="1" destOrd="0" presId="urn:microsoft.com/office/officeart/2016/7/layout/RepeatingBendingProcessNew"/>
    <dgm:cxn modelId="{FCA5C0E3-0A93-4064-B9E1-6088CCF34F71}" srcId="{C2827BDE-A57A-47A8-880A-7DD96E10F383}" destId="{DBA819E1-A064-4C82-8F10-2F95D3E54D68}" srcOrd="2" destOrd="0" parTransId="{52117920-F6AC-43AD-AB45-1D705F02B809}" sibTransId="{2679622E-35AC-40D4-9A13-15BC09C5B2D6}"/>
    <dgm:cxn modelId="{689198E7-D577-4D33-B8B7-EA87479D7275}" type="presOf" srcId="{229A661D-E0A6-49D1-913C-F73EFC86413F}" destId="{6AD4C5FB-19E0-49DE-94EA-798156D7D7F9}" srcOrd="0" destOrd="0" presId="urn:microsoft.com/office/officeart/2016/7/layout/RepeatingBendingProcessNew"/>
    <dgm:cxn modelId="{C64F65F4-9BD6-4C0C-AFC2-5C43828AD8B6}" type="presOf" srcId="{EE4B3538-3AA8-46B0-A48E-3CBC43D5BCFB}" destId="{C7A3AAA7-8026-45AF-BC82-6193F74DD9A0}" srcOrd="0" destOrd="0" presId="urn:microsoft.com/office/officeart/2016/7/layout/RepeatingBendingProcessNew"/>
    <dgm:cxn modelId="{D12312FD-DBB8-4E64-9ECF-F5326527E6F5}" srcId="{C2827BDE-A57A-47A8-880A-7DD96E10F383}" destId="{69713D8A-DEE4-4940-BDB1-F7C46E3E024F}" srcOrd="10" destOrd="0" parTransId="{5ED69DAE-D3F2-4F68-B925-6BB258948AD5}" sibTransId="{D84B64E5-5383-494E-BFD7-F9B327D4E39D}"/>
    <dgm:cxn modelId="{E496A8FD-8A30-421E-B217-0CC36B86AF6F}" type="presOf" srcId="{E8E5D659-9732-4B2D-B794-2AC5EA59ED12}" destId="{CABDBE58-7E43-4F75-A328-0A8A23FA7097}" srcOrd="1" destOrd="0" presId="urn:microsoft.com/office/officeart/2016/7/layout/RepeatingBendingProcessNew"/>
    <dgm:cxn modelId="{52494F49-BFD9-4186-9D5D-DB1432114D36}" type="presParOf" srcId="{4AB93742-2868-47CD-8950-DDB44DEE3338}" destId="{A825BD43-C09F-47B4-A9A9-E638172B1094}" srcOrd="0" destOrd="0" presId="urn:microsoft.com/office/officeart/2016/7/layout/RepeatingBendingProcessNew"/>
    <dgm:cxn modelId="{5ADFCC0B-5AE7-46C8-82DD-43C67E743B37}" type="presParOf" srcId="{4AB93742-2868-47CD-8950-DDB44DEE3338}" destId="{44146DCB-4C20-4986-8545-91D725E02F22}" srcOrd="1" destOrd="0" presId="urn:microsoft.com/office/officeart/2016/7/layout/RepeatingBendingProcessNew"/>
    <dgm:cxn modelId="{48F3C566-2ECA-4C6E-B944-BF06DE86C409}" type="presParOf" srcId="{44146DCB-4C20-4986-8545-91D725E02F22}" destId="{B34AF46C-F606-4F8F-8452-8D2F34A5A78B}" srcOrd="0" destOrd="0" presId="urn:microsoft.com/office/officeart/2016/7/layout/RepeatingBendingProcessNew"/>
    <dgm:cxn modelId="{EE1BBA81-CDE4-4F0A-A475-8B653DDC4FEC}" type="presParOf" srcId="{4AB93742-2868-47CD-8950-DDB44DEE3338}" destId="{78F54F95-BBF0-4CB3-90B4-D47F3AEAFC75}" srcOrd="2" destOrd="0" presId="urn:microsoft.com/office/officeart/2016/7/layout/RepeatingBendingProcessNew"/>
    <dgm:cxn modelId="{A622720D-E9BD-477E-8BA8-325567ABA79B}" type="presParOf" srcId="{4AB93742-2868-47CD-8950-DDB44DEE3338}" destId="{6AD4C5FB-19E0-49DE-94EA-798156D7D7F9}" srcOrd="3" destOrd="0" presId="urn:microsoft.com/office/officeart/2016/7/layout/RepeatingBendingProcessNew"/>
    <dgm:cxn modelId="{CCBBBEC7-DB21-4E94-ADAC-1C86D1F1AEDD}" type="presParOf" srcId="{6AD4C5FB-19E0-49DE-94EA-798156D7D7F9}" destId="{4A47A21F-DB01-4D8E-9C14-5E6C63E80597}" srcOrd="0" destOrd="0" presId="urn:microsoft.com/office/officeart/2016/7/layout/RepeatingBendingProcessNew"/>
    <dgm:cxn modelId="{7ACB15D4-AD7E-4158-8008-CE24EF336D3F}" type="presParOf" srcId="{4AB93742-2868-47CD-8950-DDB44DEE3338}" destId="{BF887C3E-FE27-4743-8D85-5E3ABA4BC67F}" srcOrd="4" destOrd="0" presId="urn:microsoft.com/office/officeart/2016/7/layout/RepeatingBendingProcessNew"/>
    <dgm:cxn modelId="{8B861734-520C-4F52-98CB-B37C613D2680}" type="presParOf" srcId="{4AB93742-2868-47CD-8950-DDB44DEE3338}" destId="{343719DC-D9C6-450E-BE49-C93591FFBF32}" srcOrd="5" destOrd="0" presId="urn:microsoft.com/office/officeart/2016/7/layout/RepeatingBendingProcessNew"/>
    <dgm:cxn modelId="{B3337852-3AB5-4AE2-AEE7-E6EC4699FEB6}" type="presParOf" srcId="{343719DC-D9C6-450E-BE49-C93591FFBF32}" destId="{902176F3-DD3E-4245-B42B-BA77E005137B}" srcOrd="0" destOrd="0" presId="urn:microsoft.com/office/officeart/2016/7/layout/RepeatingBendingProcessNew"/>
    <dgm:cxn modelId="{8C90A155-2BDF-4EDC-92E5-0D77E8096350}" type="presParOf" srcId="{4AB93742-2868-47CD-8950-DDB44DEE3338}" destId="{C7A3AAA7-8026-45AF-BC82-6193F74DD9A0}" srcOrd="6" destOrd="0" presId="urn:microsoft.com/office/officeart/2016/7/layout/RepeatingBendingProcessNew"/>
    <dgm:cxn modelId="{8687A9FB-D2B3-45E2-9ACD-F3C38BCD591D}" type="presParOf" srcId="{4AB93742-2868-47CD-8950-DDB44DEE3338}" destId="{DD85C5DD-CD48-49A9-A0F4-518849A7BC5B}" srcOrd="7" destOrd="0" presId="urn:microsoft.com/office/officeart/2016/7/layout/RepeatingBendingProcessNew"/>
    <dgm:cxn modelId="{52AE41BD-BF20-4195-B06C-7F44F7855639}" type="presParOf" srcId="{DD85C5DD-CD48-49A9-A0F4-518849A7BC5B}" destId="{8ABB393B-8489-4B89-9162-1F2716ED8652}" srcOrd="0" destOrd="0" presId="urn:microsoft.com/office/officeart/2016/7/layout/RepeatingBendingProcessNew"/>
    <dgm:cxn modelId="{E77F1BEC-F8AE-49E1-9604-4EAE8CECE113}" type="presParOf" srcId="{4AB93742-2868-47CD-8950-DDB44DEE3338}" destId="{637976DA-E8B1-4FF4-8729-73018907A6B8}" srcOrd="8" destOrd="0" presId="urn:microsoft.com/office/officeart/2016/7/layout/RepeatingBendingProcessNew"/>
    <dgm:cxn modelId="{EAFDD7AB-AE35-44E7-ABC8-17B1B54E75F1}" type="presParOf" srcId="{4AB93742-2868-47CD-8950-DDB44DEE3338}" destId="{9F939F39-E33F-4B7E-9E38-D31D39D75A7B}" srcOrd="9" destOrd="0" presId="urn:microsoft.com/office/officeart/2016/7/layout/RepeatingBendingProcessNew"/>
    <dgm:cxn modelId="{BCBAB8CB-2CC8-4FA4-91DF-9A77A36F798B}" type="presParOf" srcId="{9F939F39-E33F-4B7E-9E38-D31D39D75A7B}" destId="{81635A23-F72A-4662-A65D-CF6B5E549C4B}" srcOrd="0" destOrd="0" presId="urn:microsoft.com/office/officeart/2016/7/layout/RepeatingBendingProcessNew"/>
    <dgm:cxn modelId="{5B1A8B7A-6E6F-4601-A0B0-7EA68D46DAE4}" type="presParOf" srcId="{4AB93742-2868-47CD-8950-DDB44DEE3338}" destId="{DCF607AE-F8F1-42B8-8003-0E6FECA88000}" srcOrd="10" destOrd="0" presId="urn:microsoft.com/office/officeart/2016/7/layout/RepeatingBendingProcessNew"/>
    <dgm:cxn modelId="{6BAB2BAF-EA9B-4DC9-92AE-B1E017D417F1}" type="presParOf" srcId="{4AB93742-2868-47CD-8950-DDB44DEE3338}" destId="{E67B2492-15EF-4D0C-8444-6108BE2F4EA8}" srcOrd="11" destOrd="0" presId="urn:microsoft.com/office/officeart/2016/7/layout/RepeatingBendingProcessNew"/>
    <dgm:cxn modelId="{246EAEC9-C80E-44A6-BC6B-7570892996F7}" type="presParOf" srcId="{E67B2492-15EF-4D0C-8444-6108BE2F4EA8}" destId="{CABDBE58-7E43-4F75-A328-0A8A23FA7097}" srcOrd="0" destOrd="0" presId="urn:microsoft.com/office/officeart/2016/7/layout/RepeatingBendingProcessNew"/>
    <dgm:cxn modelId="{10747EE9-87E1-4786-AEA1-292F7C2C12B6}" type="presParOf" srcId="{4AB93742-2868-47CD-8950-DDB44DEE3338}" destId="{32D7E644-EB66-4449-AF77-E2B499B79E5B}" srcOrd="12" destOrd="0" presId="urn:microsoft.com/office/officeart/2016/7/layout/RepeatingBendingProcessNew"/>
    <dgm:cxn modelId="{BBED84C6-1C19-4207-BF64-5123288CE56D}" type="presParOf" srcId="{4AB93742-2868-47CD-8950-DDB44DEE3338}" destId="{40AFD3AB-5E5C-41B8-BF64-7FBD314D4772}" srcOrd="13" destOrd="0" presId="urn:microsoft.com/office/officeart/2016/7/layout/RepeatingBendingProcessNew"/>
    <dgm:cxn modelId="{C579B8B4-2678-4B03-857A-DE1A507EBF1B}" type="presParOf" srcId="{40AFD3AB-5E5C-41B8-BF64-7FBD314D4772}" destId="{34A8690D-E10C-468D-8037-7B7B95951B74}" srcOrd="0" destOrd="0" presId="urn:microsoft.com/office/officeart/2016/7/layout/RepeatingBendingProcessNew"/>
    <dgm:cxn modelId="{4D134AF7-3797-4F56-850E-2E0C2667BE8C}" type="presParOf" srcId="{4AB93742-2868-47CD-8950-DDB44DEE3338}" destId="{A86C0968-6846-41A7-8855-FDD81DD4AB8D}" srcOrd="14" destOrd="0" presId="urn:microsoft.com/office/officeart/2016/7/layout/RepeatingBendingProcessNew"/>
    <dgm:cxn modelId="{57396D84-A419-4C08-98B8-AC18FB4A05E3}" type="presParOf" srcId="{4AB93742-2868-47CD-8950-DDB44DEE3338}" destId="{35E3A296-A556-423D-A749-791ECD9F4A54}" srcOrd="15" destOrd="0" presId="urn:microsoft.com/office/officeart/2016/7/layout/RepeatingBendingProcessNew"/>
    <dgm:cxn modelId="{6677F17E-DD6F-41DE-9268-96D66E8A64E5}" type="presParOf" srcId="{35E3A296-A556-423D-A749-791ECD9F4A54}" destId="{6B38A03A-C73A-4443-8F91-65D848D9E6A4}" srcOrd="0" destOrd="0" presId="urn:microsoft.com/office/officeart/2016/7/layout/RepeatingBendingProcessNew"/>
    <dgm:cxn modelId="{68F8D76D-A584-4566-A02B-23A2978CE28D}" type="presParOf" srcId="{4AB93742-2868-47CD-8950-DDB44DEE3338}" destId="{1C208FD7-8514-4B04-93F4-9BB92FFDA451}" srcOrd="16" destOrd="0" presId="urn:microsoft.com/office/officeart/2016/7/layout/RepeatingBendingProcessNew"/>
    <dgm:cxn modelId="{1CC23224-0EB7-40B4-81D8-E5B0B2BB5390}" type="presParOf" srcId="{4AB93742-2868-47CD-8950-DDB44DEE3338}" destId="{FC0337FD-1E4C-4220-AE20-1242828A6368}" srcOrd="17" destOrd="0" presId="urn:microsoft.com/office/officeart/2016/7/layout/RepeatingBendingProcessNew"/>
    <dgm:cxn modelId="{B6B79484-A60D-4BFA-8F27-3E50E75EDD54}" type="presParOf" srcId="{FC0337FD-1E4C-4220-AE20-1242828A6368}" destId="{2219D41D-1577-4140-A1DA-D0974B093FC0}" srcOrd="0" destOrd="0" presId="urn:microsoft.com/office/officeart/2016/7/layout/RepeatingBendingProcessNew"/>
    <dgm:cxn modelId="{EDDC5CB1-63FD-4292-9970-52F18FB5462F}" type="presParOf" srcId="{4AB93742-2868-47CD-8950-DDB44DEE3338}" destId="{40856FAD-BDD1-490E-8571-A2C779490B9E}" srcOrd="18" destOrd="0" presId="urn:microsoft.com/office/officeart/2016/7/layout/RepeatingBendingProcessNew"/>
    <dgm:cxn modelId="{AEC1360F-AC04-43FF-8503-0C1E38E9B7E7}" type="presParOf" srcId="{4AB93742-2868-47CD-8950-DDB44DEE3338}" destId="{F2B9ABEE-2B9B-4C44-8E4D-58ED7A81B72F}" srcOrd="19" destOrd="0" presId="urn:microsoft.com/office/officeart/2016/7/layout/RepeatingBendingProcessNew"/>
    <dgm:cxn modelId="{64D9293A-6F35-467C-98FE-527212E74A72}" type="presParOf" srcId="{F2B9ABEE-2B9B-4C44-8E4D-58ED7A81B72F}" destId="{73074776-0A4D-4703-A626-F2AD6AC5C6B4}" srcOrd="0" destOrd="0" presId="urn:microsoft.com/office/officeart/2016/7/layout/RepeatingBendingProcessNew"/>
    <dgm:cxn modelId="{E855F793-2D30-4097-BADE-CA21B8902B4B}" type="presParOf" srcId="{4AB93742-2868-47CD-8950-DDB44DEE3338}" destId="{D011CF42-2E10-4FF4-AB92-A293697DA36B}" srcOrd="2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57E10-7C28-4529-8F87-DF08B1C6E68D}" type="doc">
      <dgm:prSet loTypeId="urn:microsoft.com/office/officeart/2018/5/layout/CenteredIconLabelDescriptionList" loCatId="icon" qsTypeId="urn:microsoft.com/office/officeart/2005/8/quickstyle/simple4" qsCatId="simple" csTypeId="urn:microsoft.com/office/officeart/2005/8/colors/accent3_2" csCatId="accent3" phldr="1"/>
      <dgm:spPr/>
      <dgm:t>
        <a:bodyPr/>
        <a:lstStyle/>
        <a:p>
          <a:endParaRPr lang="en-US"/>
        </a:p>
      </dgm:t>
    </dgm:pt>
    <dgm:pt modelId="{FB84A750-CE2B-45D8-BCC4-5E00DD135E35}">
      <dgm:prSet/>
      <dgm:spPr/>
      <dgm:t>
        <a:bodyPr/>
        <a:lstStyle/>
        <a:p>
          <a:pPr>
            <a:lnSpc>
              <a:spcPct val="100000"/>
            </a:lnSpc>
            <a:defRPr b="1"/>
          </a:pPr>
          <a:r>
            <a:rPr lang="en-US" dirty="0"/>
            <a:t>For the quickest response, please contact our technical support team.</a:t>
          </a:r>
        </a:p>
      </dgm:t>
    </dgm:pt>
    <dgm:pt modelId="{E70AC0A9-6A24-430B-8CD7-381CF276B036}" type="parTrans" cxnId="{585F17E8-6299-4D0D-941B-947B79F4620B}">
      <dgm:prSet/>
      <dgm:spPr/>
      <dgm:t>
        <a:bodyPr/>
        <a:lstStyle/>
        <a:p>
          <a:endParaRPr lang="en-US"/>
        </a:p>
      </dgm:t>
    </dgm:pt>
    <dgm:pt modelId="{34DC84BA-EBD7-42A7-8405-3FF09C389C88}" type="sibTrans" cxnId="{585F17E8-6299-4D0D-941B-947B79F4620B}">
      <dgm:prSet/>
      <dgm:spPr/>
      <dgm:t>
        <a:bodyPr/>
        <a:lstStyle/>
        <a:p>
          <a:endParaRPr lang="en-US"/>
        </a:p>
      </dgm:t>
    </dgm:pt>
    <dgm:pt modelId="{C5BF0061-8209-4272-A93B-C26FC144808D}">
      <dgm:prSet/>
      <dgm:spPr/>
      <dgm:t>
        <a:bodyPr/>
        <a:lstStyle/>
        <a:p>
          <a:pPr>
            <a:lnSpc>
              <a:spcPct val="100000"/>
            </a:lnSpc>
            <a:defRPr b="1"/>
          </a:pPr>
          <a:r>
            <a:rPr lang="en-US"/>
            <a:t>Phone</a:t>
          </a:r>
        </a:p>
      </dgm:t>
    </dgm:pt>
    <dgm:pt modelId="{FC8CD927-3EA6-48A9-830F-BEC6DB904530}" type="parTrans" cxnId="{AE8E8863-27C8-4F10-8190-BCFEDFAD64EF}">
      <dgm:prSet/>
      <dgm:spPr/>
      <dgm:t>
        <a:bodyPr/>
        <a:lstStyle/>
        <a:p>
          <a:endParaRPr lang="en-US"/>
        </a:p>
      </dgm:t>
    </dgm:pt>
    <dgm:pt modelId="{7BE253A5-BB00-42EA-A423-14E6AEBBF266}" type="sibTrans" cxnId="{AE8E8863-27C8-4F10-8190-BCFEDFAD64EF}">
      <dgm:prSet/>
      <dgm:spPr/>
      <dgm:t>
        <a:bodyPr/>
        <a:lstStyle/>
        <a:p>
          <a:endParaRPr lang="en-US"/>
        </a:p>
      </dgm:t>
    </dgm:pt>
    <dgm:pt modelId="{2238B67E-91A7-47EC-A89E-2EF891A71278}">
      <dgm:prSet/>
      <dgm:spPr/>
      <dgm:t>
        <a:bodyPr/>
        <a:lstStyle/>
        <a:p>
          <a:pPr>
            <a:lnSpc>
              <a:spcPct val="100000"/>
            </a:lnSpc>
          </a:pPr>
          <a:r>
            <a:rPr lang="en-US" dirty="0"/>
            <a:t>1-800-272-2033 ex2</a:t>
          </a:r>
        </a:p>
      </dgm:t>
    </dgm:pt>
    <dgm:pt modelId="{8C9F8825-8C94-4C4D-9DD0-B6B7A2A7A643}" type="parTrans" cxnId="{467C22FD-226F-4FBD-8D8D-E267586667C3}">
      <dgm:prSet/>
      <dgm:spPr/>
      <dgm:t>
        <a:bodyPr/>
        <a:lstStyle/>
        <a:p>
          <a:endParaRPr lang="en-US"/>
        </a:p>
      </dgm:t>
    </dgm:pt>
    <dgm:pt modelId="{91B61E4C-046B-4E21-B122-1BC9D55A9EFC}" type="sibTrans" cxnId="{467C22FD-226F-4FBD-8D8D-E267586667C3}">
      <dgm:prSet/>
      <dgm:spPr/>
      <dgm:t>
        <a:bodyPr/>
        <a:lstStyle/>
        <a:p>
          <a:endParaRPr lang="en-US"/>
        </a:p>
      </dgm:t>
    </dgm:pt>
    <dgm:pt modelId="{7BE02BF1-7465-4BAD-B3B8-7BF8AA391DE9}">
      <dgm:prSet/>
      <dgm:spPr/>
      <dgm:t>
        <a:bodyPr/>
        <a:lstStyle/>
        <a:p>
          <a:pPr>
            <a:lnSpc>
              <a:spcPct val="100000"/>
            </a:lnSpc>
            <a:defRPr b="1"/>
          </a:pPr>
          <a:r>
            <a:rPr lang="en-US"/>
            <a:t>Email</a:t>
          </a:r>
        </a:p>
      </dgm:t>
    </dgm:pt>
    <dgm:pt modelId="{7C538DAE-FCC0-4C97-A19D-5425F2DB8ED3}" type="parTrans" cxnId="{DBB56812-FAFC-4D79-8741-E59BF887BD13}">
      <dgm:prSet/>
      <dgm:spPr/>
      <dgm:t>
        <a:bodyPr/>
        <a:lstStyle/>
        <a:p>
          <a:endParaRPr lang="en-US"/>
        </a:p>
      </dgm:t>
    </dgm:pt>
    <dgm:pt modelId="{8CC9CC14-40C8-4EAF-8EE0-E2EF8B7C7F6B}" type="sibTrans" cxnId="{DBB56812-FAFC-4D79-8741-E59BF887BD13}">
      <dgm:prSet/>
      <dgm:spPr/>
      <dgm:t>
        <a:bodyPr/>
        <a:lstStyle/>
        <a:p>
          <a:endParaRPr lang="en-US"/>
        </a:p>
      </dgm:t>
    </dgm:pt>
    <dgm:pt modelId="{E70859AB-41EA-48D1-B7B1-56FA6F7C824B}">
      <dgm:prSet/>
      <dgm:spPr/>
      <dgm:t>
        <a:bodyPr/>
        <a:lstStyle/>
        <a:p>
          <a:pPr>
            <a:lnSpc>
              <a:spcPct val="100000"/>
            </a:lnSpc>
          </a:pPr>
          <a:r>
            <a:rPr lang="en-US" dirty="0"/>
            <a:t>techsuppe@snapon.com</a:t>
          </a:r>
        </a:p>
      </dgm:t>
    </dgm:pt>
    <dgm:pt modelId="{5766477F-E83D-408E-932D-43A25B471E21}" type="parTrans" cxnId="{30444782-73BD-4806-AECD-4CB9165D8342}">
      <dgm:prSet/>
      <dgm:spPr/>
      <dgm:t>
        <a:bodyPr/>
        <a:lstStyle/>
        <a:p>
          <a:endParaRPr lang="en-US"/>
        </a:p>
      </dgm:t>
    </dgm:pt>
    <dgm:pt modelId="{16469A96-B1E0-46E5-8C2F-70764AADDEB9}" type="sibTrans" cxnId="{30444782-73BD-4806-AECD-4CB9165D8342}">
      <dgm:prSet/>
      <dgm:spPr/>
      <dgm:t>
        <a:bodyPr/>
        <a:lstStyle/>
        <a:p>
          <a:endParaRPr lang="en-US"/>
        </a:p>
      </dgm:t>
    </dgm:pt>
    <dgm:pt modelId="{6B711646-2DD0-40A7-BCA2-908317D2A6A6}">
      <dgm:prSet/>
      <dgm:spPr/>
      <dgm:t>
        <a:bodyPr/>
        <a:lstStyle/>
        <a:p>
          <a:pPr>
            <a:lnSpc>
              <a:spcPct val="100000"/>
            </a:lnSpc>
          </a:pPr>
          <a:r>
            <a:rPr lang="en-US" dirty="0"/>
            <a:t>soetechsupport@snapon.com</a:t>
          </a:r>
        </a:p>
      </dgm:t>
    </dgm:pt>
    <dgm:pt modelId="{2B6179B7-43D8-4D9F-A3E7-9F87CD65BBB3}" type="parTrans" cxnId="{5EF26804-3E47-4E90-AE2C-F25458512DF7}">
      <dgm:prSet/>
      <dgm:spPr/>
      <dgm:t>
        <a:bodyPr/>
        <a:lstStyle/>
        <a:p>
          <a:endParaRPr lang="en-US"/>
        </a:p>
      </dgm:t>
    </dgm:pt>
    <dgm:pt modelId="{A86F2E96-800A-4D9D-AB9B-1CD9F36ADD82}" type="sibTrans" cxnId="{5EF26804-3E47-4E90-AE2C-F25458512DF7}">
      <dgm:prSet/>
      <dgm:spPr/>
      <dgm:t>
        <a:bodyPr/>
        <a:lstStyle/>
        <a:p>
          <a:endParaRPr lang="en-US"/>
        </a:p>
      </dgm:t>
    </dgm:pt>
    <dgm:pt modelId="{529F93FD-6CE8-4281-9009-091B89E36046}">
      <dgm:prSet/>
      <dgm:spPr/>
      <dgm:t>
        <a:bodyPr/>
        <a:lstStyle/>
        <a:p>
          <a:pPr>
            <a:lnSpc>
              <a:spcPct val="100000"/>
            </a:lnSpc>
            <a:defRPr b="1"/>
          </a:pPr>
          <a:r>
            <a:rPr lang="en-US" dirty="0"/>
            <a:t>If you try to contact Engineering for support, our response may be delayed</a:t>
          </a:r>
        </a:p>
      </dgm:t>
    </dgm:pt>
    <dgm:pt modelId="{4D0AF71F-992D-4FFD-93FC-DBA58EE9FDFE}" type="parTrans" cxnId="{A6DF3AFC-CFC4-492D-85FB-48620D4390C8}">
      <dgm:prSet/>
      <dgm:spPr/>
      <dgm:t>
        <a:bodyPr/>
        <a:lstStyle/>
        <a:p>
          <a:endParaRPr lang="en-US"/>
        </a:p>
      </dgm:t>
    </dgm:pt>
    <dgm:pt modelId="{A5FB82A6-FF5D-4496-8EBD-B9AE676FFFC7}" type="sibTrans" cxnId="{A6DF3AFC-CFC4-492D-85FB-48620D4390C8}">
      <dgm:prSet/>
      <dgm:spPr/>
      <dgm:t>
        <a:bodyPr/>
        <a:lstStyle/>
        <a:p>
          <a:endParaRPr lang="en-US"/>
        </a:p>
      </dgm:t>
    </dgm:pt>
    <dgm:pt modelId="{198A1CE5-7C17-4A23-85CA-179B41A25E67}">
      <dgm:prSet/>
      <dgm:spPr/>
      <dgm:t>
        <a:bodyPr/>
        <a:lstStyle/>
        <a:p>
          <a:pPr>
            <a:lnSpc>
              <a:spcPct val="100000"/>
            </a:lnSpc>
          </a:pPr>
          <a:r>
            <a:rPr lang="en-US"/>
            <a:t>Available M-F 7am to 5pm CDT</a:t>
          </a:r>
          <a:endParaRPr lang="en-US" dirty="0"/>
        </a:p>
      </dgm:t>
    </dgm:pt>
    <dgm:pt modelId="{A8F88F47-74F1-4589-A0AF-96C3980C4A15}" type="parTrans" cxnId="{84ECA37C-9E7D-43FF-A65F-5C10C7C7F24E}">
      <dgm:prSet/>
      <dgm:spPr/>
      <dgm:t>
        <a:bodyPr/>
        <a:lstStyle/>
        <a:p>
          <a:endParaRPr lang="en-US"/>
        </a:p>
      </dgm:t>
    </dgm:pt>
    <dgm:pt modelId="{A35F5AB5-AF8B-4A57-B91A-AB6EF39148C3}" type="sibTrans" cxnId="{84ECA37C-9E7D-43FF-A65F-5C10C7C7F24E}">
      <dgm:prSet/>
      <dgm:spPr/>
      <dgm:t>
        <a:bodyPr/>
        <a:lstStyle/>
        <a:p>
          <a:endParaRPr lang="en-US"/>
        </a:p>
      </dgm:t>
    </dgm:pt>
    <dgm:pt modelId="{1E5D6C16-4D4C-44FE-844F-40F8228E6E85}" type="pres">
      <dgm:prSet presAssocID="{84157E10-7C28-4529-8F87-DF08B1C6E68D}" presName="root" presStyleCnt="0">
        <dgm:presLayoutVars>
          <dgm:dir/>
          <dgm:resizeHandles val="exact"/>
        </dgm:presLayoutVars>
      </dgm:prSet>
      <dgm:spPr/>
    </dgm:pt>
    <dgm:pt modelId="{8A390C56-6B96-4740-91BE-FFF0787018CF}" type="pres">
      <dgm:prSet presAssocID="{FB84A750-CE2B-45D8-BCC4-5E00DD135E35}" presName="compNode" presStyleCnt="0"/>
      <dgm:spPr/>
    </dgm:pt>
    <dgm:pt modelId="{D72B3D2D-B6F4-48F1-8637-CDDD1C2A34CC}" type="pres">
      <dgm:prSet presAssocID="{FB84A750-CE2B-45D8-BCC4-5E00DD135E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l center"/>
        </a:ext>
      </dgm:extLst>
    </dgm:pt>
    <dgm:pt modelId="{682EE142-9524-48C6-9305-6C906045BE8A}" type="pres">
      <dgm:prSet presAssocID="{FB84A750-CE2B-45D8-BCC4-5E00DD135E35}" presName="iconSpace" presStyleCnt="0"/>
      <dgm:spPr/>
    </dgm:pt>
    <dgm:pt modelId="{2B41B3E7-3A67-48BD-966A-2171C5E90521}" type="pres">
      <dgm:prSet presAssocID="{FB84A750-CE2B-45D8-BCC4-5E00DD135E35}" presName="parTx" presStyleLbl="revTx" presStyleIdx="0" presStyleCnt="8">
        <dgm:presLayoutVars>
          <dgm:chMax val="0"/>
          <dgm:chPref val="0"/>
        </dgm:presLayoutVars>
      </dgm:prSet>
      <dgm:spPr/>
    </dgm:pt>
    <dgm:pt modelId="{FAE230B7-511B-4015-A134-1B2616CD53C8}" type="pres">
      <dgm:prSet presAssocID="{FB84A750-CE2B-45D8-BCC4-5E00DD135E35}" presName="txSpace" presStyleCnt="0"/>
      <dgm:spPr/>
    </dgm:pt>
    <dgm:pt modelId="{FE5ABD0F-D935-4A10-B784-D2A69E0610FF}" type="pres">
      <dgm:prSet presAssocID="{FB84A750-CE2B-45D8-BCC4-5E00DD135E35}" presName="desTx" presStyleLbl="revTx" presStyleIdx="1" presStyleCnt="8">
        <dgm:presLayoutVars/>
      </dgm:prSet>
      <dgm:spPr/>
    </dgm:pt>
    <dgm:pt modelId="{6DDBFE28-E1C3-47F1-97AE-39625FCEE67B}" type="pres">
      <dgm:prSet presAssocID="{34DC84BA-EBD7-42A7-8405-3FF09C389C88}" presName="sibTrans" presStyleCnt="0"/>
      <dgm:spPr/>
    </dgm:pt>
    <dgm:pt modelId="{CF2D576D-BD24-4009-B350-043068A2852B}" type="pres">
      <dgm:prSet presAssocID="{C5BF0061-8209-4272-A93B-C26FC144808D}" presName="compNode" presStyleCnt="0"/>
      <dgm:spPr/>
    </dgm:pt>
    <dgm:pt modelId="{7133E5F4-CA31-43C7-9E94-54126EF5D02A}" type="pres">
      <dgm:prSet presAssocID="{C5BF0061-8209-4272-A93B-C26FC144808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ceiver"/>
        </a:ext>
      </dgm:extLst>
    </dgm:pt>
    <dgm:pt modelId="{9AF5E0B1-9285-4958-B58F-2413A97E83AE}" type="pres">
      <dgm:prSet presAssocID="{C5BF0061-8209-4272-A93B-C26FC144808D}" presName="iconSpace" presStyleCnt="0"/>
      <dgm:spPr/>
    </dgm:pt>
    <dgm:pt modelId="{3CD321B8-8773-4331-8BE7-D4C2C1A72D00}" type="pres">
      <dgm:prSet presAssocID="{C5BF0061-8209-4272-A93B-C26FC144808D}" presName="parTx" presStyleLbl="revTx" presStyleIdx="2" presStyleCnt="8">
        <dgm:presLayoutVars>
          <dgm:chMax val="0"/>
          <dgm:chPref val="0"/>
        </dgm:presLayoutVars>
      </dgm:prSet>
      <dgm:spPr/>
    </dgm:pt>
    <dgm:pt modelId="{0C65E39D-8836-4B4F-B7B2-E7541D499426}" type="pres">
      <dgm:prSet presAssocID="{C5BF0061-8209-4272-A93B-C26FC144808D}" presName="txSpace" presStyleCnt="0"/>
      <dgm:spPr/>
    </dgm:pt>
    <dgm:pt modelId="{60DA83B4-1FCC-4F85-8529-D2727E36A3EF}" type="pres">
      <dgm:prSet presAssocID="{C5BF0061-8209-4272-A93B-C26FC144808D}" presName="desTx" presStyleLbl="revTx" presStyleIdx="3" presStyleCnt="8">
        <dgm:presLayoutVars/>
      </dgm:prSet>
      <dgm:spPr/>
    </dgm:pt>
    <dgm:pt modelId="{DF143662-C922-4C4D-AB61-46D5D3B0C93B}" type="pres">
      <dgm:prSet presAssocID="{7BE253A5-BB00-42EA-A423-14E6AEBBF266}" presName="sibTrans" presStyleCnt="0"/>
      <dgm:spPr/>
    </dgm:pt>
    <dgm:pt modelId="{9E98113A-5D96-4E90-9872-862C3D0DA118}" type="pres">
      <dgm:prSet presAssocID="{7BE02BF1-7465-4BAD-B3B8-7BF8AA391DE9}" presName="compNode" presStyleCnt="0"/>
      <dgm:spPr/>
    </dgm:pt>
    <dgm:pt modelId="{2BA0D9BF-2506-4C38-AF80-63164093B6D4}" type="pres">
      <dgm:prSet presAssocID="{7BE02BF1-7465-4BAD-B3B8-7BF8AA391DE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D115062F-C22E-4CA1-A55C-8355820A6FDD}" type="pres">
      <dgm:prSet presAssocID="{7BE02BF1-7465-4BAD-B3B8-7BF8AA391DE9}" presName="iconSpace" presStyleCnt="0"/>
      <dgm:spPr/>
    </dgm:pt>
    <dgm:pt modelId="{6E9ABAB8-4F40-4403-875D-C809BDC63879}" type="pres">
      <dgm:prSet presAssocID="{7BE02BF1-7465-4BAD-B3B8-7BF8AA391DE9}" presName="parTx" presStyleLbl="revTx" presStyleIdx="4" presStyleCnt="8">
        <dgm:presLayoutVars>
          <dgm:chMax val="0"/>
          <dgm:chPref val="0"/>
        </dgm:presLayoutVars>
      </dgm:prSet>
      <dgm:spPr/>
    </dgm:pt>
    <dgm:pt modelId="{E30479B2-6877-4332-9A63-1C8C5E98C92D}" type="pres">
      <dgm:prSet presAssocID="{7BE02BF1-7465-4BAD-B3B8-7BF8AA391DE9}" presName="txSpace" presStyleCnt="0"/>
      <dgm:spPr/>
    </dgm:pt>
    <dgm:pt modelId="{3526C145-B246-4D89-9DE2-EAD9B9FDF173}" type="pres">
      <dgm:prSet presAssocID="{7BE02BF1-7465-4BAD-B3B8-7BF8AA391DE9}" presName="desTx" presStyleLbl="revTx" presStyleIdx="5" presStyleCnt="8">
        <dgm:presLayoutVars/>
      </dgm:prSet>
      <dgm:spPr/>
    </dgm:pt>
    <dgm:pt modelId="{BBBF7DBB-D3C6-4CD8-BBD3-E9D4EE86FFC7}" type="pres">
      <dgm:prSet presAssocID="{8CC9CC14-40C8-4EAF-8EE0-E2EF8B7C7F6B}" presName="sibTrans" presStyleCnt="0"/>
      <dgm:spPr/>
    </dgm:pt>
    <dgm:pt modelId="{FD243ED2-9C2E-4314-85CC-BB80EAE9E91C}" type="pres">
      <dgm:prSet presAssocID="{529F93FD-6CE8-4281-9009-091B89E36046}" presName="compNode" presStyleCnt="0"/>
      <dgm:spPr/>
    </dgm:pt>
    <dgm:pt modelId="{1E1E10C1-C52A-4FE7-A3F0-3B250C1C16C5}" type="pres">
      <dgm:prSet presAssocID="{529F93FD-6CE8-4281-9009-091B89E3604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topwatch with solid fill"/>
        </a:ext>
      </dgm:extLst>
    </dgm:pt>
    <dgm:pt modelId="{8F2706A6-F836-44A8-9503-C85152E2B616}" type="pres">
      <dgm:prSet presAssocID="{529F93FD-6CE8-4281-9009-091B89E36046}" presName="iconSpace" presStyleCnt="0"/>
      <dgm:spPr/>
    </dgm:pt>
    <dgm:pt modelId="{E7751A28-F1EE-4A7B-AB68-E442FE638668}" type="pres">
      <dgm:prSet presAssocID="{529F93FD-6CE8-4281-9009-091B89E36046}" presName="parTx" presStyleLbl="revTx" presStyleIdx="6" presStyleCnt="8">
        <dgm:presLayoutVars>
          <dgm:chMax val="0"/>
          <dgm:chPref val="0"/>
        </dgm:presLayoutVars>
      </dgm:prSet>
      <dgm:spPr/>
    </dgm:pt>
    <dgm:pt modelId="{E0B73B62-17D4-4F8C-8378-73194D40AB50}" type="pres">
      <dgm:prSet presAssocID="{529F93FD-6CE8-4281-9009-091B89E36046}" presName="txSpace" presStyleCnt="0"/>
      <dgm:spPr/>
    </dgm:pt>
    <dgm:pt modelId="{3CE36B7B-162F-472E-93EC-7152A414B7B5}" type="pres">
      <dgm:prSet presAssocID="{529F93FD-6CE8-4281-9009-091B89E36046}" presName="desTx" presStyleLbl="revTx" presStyleIdx="7" presStyleCnt="8">
        <dgm:presLayoutVars/>
      </dgm:prSet>
      <dgm:spPr/>
    </dgm:pt>
  </dgm:ptLst>
  <dgm:cxnLst>
    <dgm:cxn modelId="{5EF26804-3E47-4E90-AE2C-F25458512DF7}" srcId="{7BE02BF1-7465-4BAD-B3B8-7BF8AA391DE9}" destId="{6B711646-2DD0-40A7-BCA2-908317D2A6A6}" srcOrd="1" destOrd="0" parTransId="{2B6179B7-43D8-4D9F-A3E7-9F87CD65BBB3}" sibTransId="{A86F2E96-800A-4D9D-AB9B-1CD9F36ADD82}"/>
    <dgm:cxn modelId="{DBB56812-FAFC-4D79-8741-E59BF887BD13}" srcId="{84157E10-7C28-4529-8F87-DF08B1C6E68D}" destId="{7BE02BF1-7465-4BAD-B3B8-7BF8AA391DE9}" srcOrd="2" destOrd="0" parTransId="{7C538DAE-FCC0-4C97-A19D-5425F2DB8ED3}" sibTransId="{8CC9CC14-40C8-4EAF-8EE0-E2EF8B7C7F6B}"/>
    <dgm:cxn modelId="{14944515-9828-4E08-A638-8552845B4CAE}" type="presOf" srcId="{198A1CE5-7C17-4A23-85CA-179B41A25E67}" destId="{60DA83B4-1FCC-4F85-8529-D2727E36A3EF}" srcOrd="0" destOrd="1" presId="urn:microsoft.com/office/officeart/2018/5/layout/CenteredIconLabelDescriptionList"/>
    <dgm:cxn modelId="{DEE9A725-CEDA-4C53-94A2-8555A3F9D770}" type="presOf" srcId="{6B711646-2DD0-40A7-BCA2-908317D2A6A6}" destId="{3526C145-B246-4D89-9DE2-EAD9B9FDF173}" srcOrd="0" destOrd="1" presId="urn:microsoft.com/office/officeart/2018/5/layout/CenteredIconLabelDescriptionList"/>
    <dgm:cxn modelId="{74C7A526-E373-49E7-AA2D-FDD658CB4368}" type="presOf" srcId="{84157E10-7C28-4529-8F87-DF08B1C6E68D}" destId="{1E5D6C16-4D4C-44FE-844F-40F8228E6E85}" srcOrd="0" destOrd="0" presId="urn:microsoft.com/office/officeart/2018/5/layout/CenteredIconLabelDescriptionList"/>
    <dgm:cxn modelId="{7C46C931-F3A8-4DB2-B918-BC331122C8B3}" type="presOf" srcId="{7BE02BF1-7465-4BAD-B3B8-7BF8AA391DE9}" destId="{6E9ABAB8-4F40-4403-875D-C809BDC63879}" srcOrd="0" destOrd="0" presId="urn:microsoft.com/office/officeart/2018/5/layout/CenteredIconLabelDescriptionList"/>
    <dgm:cxn modelId="{A44DF642-5980-495A-95D5-AC0A10E1FD7C}" type="presOf" srcId="{2238B67E-91A7-47EC-A89E-2EF891A71278}" destId="{60DA83B4-1FCC-4F85-8529-D2727E36A3EF}" srcOrd="0" destOrd="0" presId="urn:microsoft.com/office/officeart/2018/5/layout/CenteredIconLabelDescriptionList"/>
    <dgm:cxn modelId="{AE8E8863-27C8-4F10-8190-BCFEDFAD64EF}" srcId="{84157E10-7C28-4529-8F87-DF08B1C6E68D}" destId="{C5BF0061-8209-4272-A93B-C26FC144808D}" srcOrd="1" destOrd="0" parTransId="{FC8CD927-3EA6-48A9-830F-BEC6DB904530}" sibTransId="{7BE253A5-BB00-42EA-A423-14E6AEBBF266}"/>
    <dgm:cxn modelId="{360C515A-EEE9-4E15-AE32-8C1C9F199B7C}" type="presOf" srcId="{529F93FD-6CE8-4281-9009-091B89E36046}" destId="{E7751A28-F1EE-4A7B-AB68-E442FE638668}" srcOrd="0" destOrd="0" presId="urn:microsoft.com/office/officeart/2018/5/layout/CenteredIconLabelDescriptionList"/>
    <dgm:cxn modelId="{84ECA37C-9E7D-43FF-A65F-5C10C7C7F24E}" srcId="{C5BF0061-8209-4272-A93B-C26FC144808D}" destId="{198A1CE5-7C17-4A23-85CA-179B41A25E67}" srcOrd="1" destOrd="0" parTransId="{A8F88F47-74F1-4589-A0AF-96C3980C4A15}" sibTransId="{A35F5AB5-AF8B-4A57-B91A-AB6EF39148C3}"/>
    <dgm:cxn modelId="{30444782-73BD-4806-AECD-4CB9165D8342}" srcId="{7BE02BF1-7465-4BAD-B3B8-7BF8AA391DE9}" destId="{E70859AB-41EA-48D1-B7B1-56FA6F7C824B}" srcOrd="0" destOrd="0" parTransId="{5766477F-E83D-408E-932D-43A25B471E21}" sibTransId="{16469A96-B1E0-46E5-8C2F-70764AADDEB9}"/>
    <dgm:cxn modelId="{3203DEC0-923F-4AF4-9DEF-2D614C6805A2}" type="presOf" srcId="{C5BF0061-8209-4272-A93B-C26FC144808D}" destId="{3CD321B8-8773-4331-8BE7-D4C2C1A72D00}" srcOrd="0" destOrd="0" presId="urn:microsoft.com/office/officeart/2018/5/layout/CenteredIconLabelDescriptionList"/>
    <dgm:cxn modelId="{01DE27C6-2EB9-4232-8EC6-75CA342A7270}" type="presOf" srcId="{FB84A750-CE2B-45D8-BCC4-5E00DD135E35}" destId="{2B41B3E7-3A67-48BD-966A-2171C5E90521}" srcOrd="0" destOrd="0" presId="urn:microsoft.com/office/officeart/2018/5/layout/CenteredIconLabelDescriptionList"/>
    <dgm:cxn modelId="{585F17E8-6299-4D0D-941B-947B79F4620B}" srcId="{84157E10-7C28-4529-8F87-DF08B1C6E68D}" destId="{FB84A750-CE2B-45D8-BCC4-5E00DD135E35}" srcOrd="0" destOrd="0" parTransId="{E70AC0A9-6A24-430B-8CD7-381CF276B036}" sibTransId="{34DC84BA-EBD7-42A7-8405-3FF09C389C88}"/>
    <dgm:cxn modelId="{A30C4EF7-0D74-4F67-8C26-18C2FA355A9B}" type="presOf" srcId="{E70859AB-41EA-48D1-B7B1-56FA6F7C824B}" destId="{3526C145-B246-4D89-9DE2-EAD9B9FDF173}" srcOrd="0" destOrd="0" presId="urn:microsoft.com/office/officeart/2018/5/layout/CenteredIconLabelDescriptionList"/>
    <dgm:cxn modelId="{A6DF3AFC-CFC4-492D-85FB-48620D4390C8}" srcId="{84157E10-7C28-4529-8F87-DF08B1C6E68D}" destId="{529F93FD-6CE8-4281-9009-091B89E36046}" srcOrd="3" destOrd="0" parTransId="{4D0AF71F-992D-4FFD-93FC-DBA58EE9FDFE}" sibTransId="{A5FB82A6-FF5D-4496-8EBD-B9AE676FFFC7}"/>
    <dgm:cxn modelId="{467C22FD-226F-4FBD-8D8D-E267586667C3}" srcId="{C5BF0061-8209-4272-A93B-C26FC144808D}" destId="{2238B67E-91A7-47EC-A89E-2EF891A71278}" srcOrd="0" destOrd="0" parTransId="{8C9F8825-8C94-4C4D-9DD0-B6B7A2A7A643}" sibTransId="{91B61E4C-046B-4E21-B122-1BC9D55A9EFC}"/>
    <dgm:cxn modelId="{322EA062-F8A3-47C4-B5CD-65A5A9EE6CAC}" type="presParOf" srcId="{1E5D6C16-4D4C-44FE-844F-40F8228E6E85}" destId="{8A390C56-6B96-4740-91BE-FFF0787018CF}" srcOrd="0" destOrd="0" presId="urn:microsoft.com/office/officeart/2018/5/layout/CenteredIconLabelDescriptionList"/>
    <dgm:cxn modelId="{C6BB8133-1021-4A89-8E4D-620979BB9A0A}" type="presParOf" srcId="{8A390C56-6B96-4740-91BE-FFF0787018CF}" destId="{D72B3D2D-B6F4-48F1-8637-CDDD1C2A34CC}" srcOrd="0" destOrd="0" presId="urn:microsoft.com/office/officeart/2018/5/layout/CenteredIconLabelDescriptionList"/>
    <dgm:cxn modelId="{A1704D71-A208-4EFE-831B-DD412E6D4CD5}" type="presParOf" srcId="{8A390C56-6B96-4740-91BE-FFF0787018CF}" destId="{682EE142-9524-48C6-9305-6C906045BE8A}" srcOrd="1" destOrd="0" presId="urn:microsoft.com/office/officeart/2018/5/layout/CenteredIconLabelDescriptionList"/>
    <dgm:cxn modelId="{74CD68F9-208C-4304-93E6-CD67836D8815}" type="presParOf" srcId="{8A390C56-6B96-4740-91BE-FFF0787018CF}" destId="{2B41B3E7-3A67-48BD-966A-2171C5E90521}" srcOrd="2" destOrd="0" presId="urn:microsoft.com/office/officeart/2018/5/layout/CenteredIconLabelDescriptionList"/>
    <dgm:cxn modelId="{6566BE28-83E9-48FE-81DE-D3B2979537C6}" type="presParOf" srcId="{8A390C56-6B96-4740-91BE-FFF0787018CF}" destId="{FAE230B7-511B-4015-A134-1B2616CD53C8}" srcOrd="3" destOrd="0" presId="urn:microsoft.com/office/officeart/2018/5/layout/CenteredIconLabelDescriptionList"/>
    <dgm:cxn modelId="{29132C2E-0AEC-4463-BAD1-A88846945B73}" type="presParOf" srcId="{8A390C56-6B96-4740-91BE-FFF0787018CF}" destId="{FE5ABD0F-D935-4A10-B784-D2A69E0610FF}" srcOrd="4" destOrd="0" presId="urn:microsoft.com/office/officeart/2018/5/layout/CenteredIconLabelDescriptionList"/>
    <dgm:cxn modelId="{D02938B8-19D0-4E55-A515-0F3BF6146E0D}" type="presParOf" srcId="{1E5D6C16-4D4C-44FE-844F-40F8228E6E85}" destId="{6DDBFE28-E1C3-47F1-97AE-39625FCEE67B}" srcOrd="1" destOrd="0" presId="urn:microsoft.com/office/officeart/2018/5/layout/CenteredIconLabelDescriptionList"/>
    <dgm:cxn modelId="{117FF0D6-8764-4A54-AE62-816708A34C57}" type="presParOf" srcId="{1E5D6C16-4D4C-44FE-844F-40F8228E6E85}" destId="{CF2D576D-BD24-4009-B350-043068A2852B}" srcOrd="2" destOrd="0" presId="urn:microsoft.com/office/officeart/2018/5/layout/CenteredIconLabelDescriptionList"/>
    <dgm:cxn modelId="{EC69E74F-EFD1-4C4C-87AB-0D9226C8E5A8}" type="presParOf" srcId="{CF2D576D-BD24-4009-B350-043068A2852B}" destId="{7133E5F4-CA31-43C7-9E94-54126EF5D02A}" srcOrd="0" destOrd="0" presId="urn:microsoft.com/office/officeart/2018/5/layout/CenteredIconLabelDescriptionList"/>
    <dgm:cxn modelId="{EFCDE30A-61C8-47F6-AD4C-5177A9F42E44}" type="presParOf" srcId="{CF2D576D-BD24-4009-B350-043068A2852B}" destId="{9AF5E0B1-9285-4958-B58F-2413A97E83AE}" srcOrd="1" destOrd="0" presId="urn:microsoft.com/office/officeart/2018/5/layout/CenteredIconLabelDescriptionList"/>
    <dgm:cxn modelId="{1C64ECBC-AD6D-4668-B3A0-BFF4954E6B2E}" type="presParOf" srcId="{CF2D576D-BD24-4009-B350-043068A2852B}" destId="{3CD321B8-8773-4331-8BE7-D4C2C1A72D00}" srcOrd="2" destOrd="0" presId="urn:microsoft.com/office/officeart/2018/5/layout/CenteredIconLabelDescriptionList"/>
    <dgm:cxn modelId="{7F4EAF14-A238-41B1-9F75-932A993AF6A7}" type="presParOf" srcId="{CF2D576D-BD24-4009-B350-043068A2852B}" destId="{0C65E39D-8836-4B4F-B7B2-E7541D499426}" srcOrd="3" destOrd="0" presId="urn:microsoft.com/office/officeart/2018/5/layout/CenteredIconLabelDescriptionList"/>
    <dgm:cxn modelId="{9490D548-1210-4DAA-B5AB-40AA99C01D80}" type="presParOf" srcId="{CF2D576D-BD24-4009-B350-043068A2852B}" destId="{60DA83B4-1FCC-4F85-8529-D2727E36A3EF}" srcOrd="4" destOrd="0" presId="urn:microsoft.com/office/officeart/2018/5/layout/CenteredIconLabelDescriptionList"/>
    <dgm:cxn modelId="{70FBBB73-7861-4EF4-B734-285A69948195}" type="presParOf" srcId="{1E5D6C16-4D4C-44FE-844F-40F8228E6E85}" destId="{DF143662-C922-4C4D-AB61-46D5D3B0C93B}" srcOrd="3" destOrd="0" presId="urn:microsoft.com/office/officeart/2018/5/layout/CenteredIconLabelDescriptionList"/>
    <dgm:cxn modelId="{8B62F2D7-1483-48D8-B2B3-A0941F9F3DB5}" type="presParOf" srcId="{1E5D6C16-4D4C-44FE-844F-40F8228E6E85}" destId="{9E98113A-5D96-4E90-9872-862C3D0DA118}" srcOrd="4" destOrd="0" presId="urn:microsoft.com/office/officeart/2018/5/layout/CenteredIconLabelDescriptionList"/>
    <dgm:cxn modelId="{894BE289-DCDB-429B-BDF5-B1EE68A216A0}" type="presParOf" srcId="{9E98113A-5D96-4E90-9872-862C3D0DA118}" destId="{2BA0D9BF-2506-4C38-AF80-63164093B6D4}" srcOrd="0" destOrd="0" presId="urn:microsoft.com/office/officeart/2018/5/layout/CenteredIconLabelDescriptionList"/>
    <dgm:cxn modelId="{C099F751-0058-4577-9B78-F61BA7EC9851}" type="presParOf" srcId="{9E98113A-5D96-4E90-9872-862C3D0DA118}" destId="{D115062F-C22E-4CA1-A55C-8355820A6FDD}" srcOrd="1" destOrd="0" presId="urn:microsoft.com/office/officeart/2018/5/layout/CenteredIconLabelDescriptionList"/>
    <dgm:cxn modelId="{D80D71E9-DFCB-4EE9-AAEE-F130C0826FB9}" type="presParOf" srcId="{9E98113A-5D96-4E90-9872-862C3D0DA118}" destId="{6E9ABAB8-4F40-4403-875D-C809BDC63879}" srcOrd="2" destOrd="0" presId="urn:microsoft.com/office/officeart/2018/5/layout/CenteredIconLabelDescriptionList"/>
    <dgm:cxn modelId="{E8D7BF5F-FD4D-4D0B-8972-05A70C2DCED1}" type="presParOf" srcId="{9E98113A-5D96-4E90-9872-862C3D0DA118}" destId="{E30479B2-6877-4332-9A63-1C8C5E98C92D}" srcOrd="3" destOrd="0" presId="urn:microsoft.com/office/officeart/2018/5/layout/CenteredIconLabelDescriptionList"/>
    <dgm:cxn modelId="{5267E66E-8D62-4E84-AB7E-24A58F994378}" type="presParOf" srcId="{9E98113A-5D96-4E90-9872-862C3D0DA118}" destId="{3526C145-B246-4D89-9DE2-EAD9B9FDF173}" srcOrd="4" destOrd="0" presId="urn:microsoft.com/office/officeart/2018/5/layout/CenteredIconLabelDescriptionList"/>
    <dgm:cxn modelId="{1E978B85-E49C-4093-996E-6E61EE7A0271}" type="presParOf" srcId="{1E5D6C16-4D4C-44FE-844F-40F8228E6E85}" destId="{BBBF7DBB-D3C6-4CD8-BBD3-E9D4EE86FFC7}" srcOrd="5" destOrd="0" presId="urn:microsoft.com/office/officeart/2018/5/layout/CenteredIconLabelDescriptionList"/>
    <dgm:cxn modelId="{19EAAE39-0F58-4E81-AF2E-74D80DE60DCA}" type="presParOf" srcId="{1E5D6C16-4D4C-44FE-844F-40F8228E6E85}" destId="{FD243ED2-9C2E-4314-85CC-BB80EAE9E91C}" srcOrd="6" destOrd="0" presId="urn:microsoft.com/office/officeart/2018/5/layout/CenteredIconLabelDescriptionList"/>
    <dgm:cxn modelId="{984626D7-D088-4634-87C0-85E7B6751EB1}" type="presParOf" srcId="{FD243ED2-9C2E-4314-85CC-BB80EAE9E91C}" destId="{1E1E10C1-C52A-4FE7-A3F0-3B250C1C16C5}" srcOrd="0" destOrd="0" presId="urn:microsoft.com/office/officeart/2018/5/layout/CenteredIconLabelDescriptionList"/>
    <dgm:cxn modelId="{F070836C-8F74-4A68-9A27-A1C3C4C662AC}" type="presParOf" srcId="{FD243ED2-9C2E-4314-85CC-BB80EAE9E91C}" destId="{8F2706A6-F836-44A8-9503-C85152E2B616}" srcOrd="1" destOrd="0" presId="urn:microsoft.com/office/officeart/2018/5/layout/CenteredIconLabelDescriptionList"/>
    <dgm:cxn modelId="{61F6FC6A-5492-419F-92D9-5C4D8EDF2B8C}" type="presParOf" srcId="{FD243ED2-9C2E-4314-85CC-BB80EAE9E91C}" destId="{E7751A28-F1EE-4A7B-AB68-E442FE638668}" srcOrd="2" destOrd="0" presId="urn:microsoft.com/office/officeart/2018/5/layout/CenteredIconLabelDescriptionList"/>
    <dgm:cxn modelId="{235537F4-0AD4-4589-AB0C-06140D326D0B}" type="presParOf" srcId="{FD243ED2-9C2E-4314-85CC-BB80EAE9E91C}" destId="{E0B73B62-17D4-4F8C-8378-73194D40AB50}" srcOrd="3" destOrd="0" presId="urn:microsoft.com/office/officeart/2018/5/layout/CenteredIconLabelDescriptionList"/>
    <dgm:cxn modelId="{70F3B31E-04FB-4570-81AB-3A8C767E6B7A}" type="presParOf" srcId="{FD243ED2-9C2E-4314-85CC-BB80EAE9E91C}" destId="{3CE36B7B-162F-472E-93EC-7152A414B7B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C5A257-2571-4BCB-B54A-6889CFA4A4AD}"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F216540F-B9B0-4868-B017-2E715AB1D31F}">
      <dgm:prSet/>
      <dgm:spPr/>
      <dgm:t>
        <a:bodyPr/>
        <a:lstStyle/>
        <a:p>
          <a:pPr>
            <a:defRPr b="1"/>
          </a:pPr>
          <a:r>
            <a:rPr lang="en-US"/>
            <a:t>Completely describe the issue including as many details as possible.</a:t>
          </a:r>
        </a:p>
      </dgm:t>
    </dgm:pt>
    <dgm:pt modelId="{407A2CCD-23CF-4AF8-9A93-E2B935313327}" type="parTrans" cxnId="{5047D70A-9E18-44EE-9BE7-3938CA85F410}">
      <dgm:prSet/>
      <dgm:spPr/>
      <dgm:t>
        <a:bodyPr/>
        <a:lstStyle/>
        <a:p>
          <a:endParaRPr lang="en-US"/>
        </a:p>
      </dgm:t>
    </dgm:pt>
    <dgm:pt modelId="{384A4DFD-63A4-455E-9597-5D5ED7D26421}" type="sibTrans" cxnId="{5047D70A-9E18-44EE-9BE7-3938CA85F410}">
      <dgm:prSet/>
      <dgm:spPr/>
      <dgm:t>
        <a:bodyPr/>
        <a:lstStyle/>
        <a:p>
          <a:endParaRPr lang="en-US"/>
        </a:p>
      </dgm:t>
    </dgm:pt>
    <dgm:pt modelId="{4AEA60A4-7F32-413D-BA0C-1D59FDC3D771}">
      <dgm:prSet/>
      <dgm:spPr/>
      <dgm:t>
        <a:bodyPr/>
        <a:lstStyle/>
        <a:p>
          <a:r>
            <a:rPr lang="en-US"/>
            <a:t>How often does this issue occur? (Once, occasionally, etc...)</a:t>
          </a:r>
        </a:p>
      </dgm:t>
    </dgm:pt>
    <dgm:pt modelId="{7EC58142-8D45-4606-80B6-DE40D96C2931}" type="parTrans" cxnId="{E1E13007-ED81-42CC-A2C7-FF2E8F946FFA}">
      <dgm:prSet/>
      <dgm:spPr/>
      <dgm:t>
        <a:bodyPr/>
        <a:lstStyle/>
        <a:p>
          <a:endParaRPr lang="en-US"/>
        </a:p>
      </dgm:t>
    </dgm:pt>
    <dgm:pt modelId="{3494046D-256A-42A4-9A3C-079F1625C61A}" type="sibTrans" cxnId="{E1E13007-ED81-42CC-A2C7-FF2E8F946FFA}">
      <dgm:prSet/>
      <dgm:spPr/>
      <dgm:t>
        <a:bodyPr/>
        <a:lstStyle/>
        <a:p>
          <a:endParaRPr lang="en-US"/>
        </a:p>
      </dgm:t>
    </dgm:pt>
    <dgm:pt modelId="{FC47071F-0A31-420D-AB76-3FA385C56229}">
      <dgm:prSet/>
      <dgm:spPr/>
      <dgm:t>
        <a:bodyPr/>
        <a:lstStyle/>
        <a:p>
          <a:r>
            <a:rPr lang="en-US"/>
            <a:t>Does this issue occur after a specific event or series of events?  If so, describe the events.</a:t>
          </a:r>
        </a:p>
      </dgm:t>
    </dgm:pt>
    <dgm:pt modelId="{C36324D5-1BEB-4A7E-AD0B-9895465442C7}" type="parTrans" cxnId="{7D3B1570-60BF-4E83-A979-32D329D01E44}">
      <dgm:prSet/>
      <dgm:spPr/>
      <dgm:t>
        <a:bodyPr/>
        <a:lstStyle/>
        <a:p>
          <a:endParaRPr lang="en-US"/>
        </a:p>
      </dgm:t>
    </dgm:pt>
    <dgm:pt modelId="{DCBB278C-397F-428A-96F5-A5C032607364}" type="sibTrans" cxnId="{7D3B1570-60BF-4E83-A979-32D329D01E44}">
      <dgm:prSet/>
      <dgm:spPr/>
      <dgm:t>
        <a:bodyPr/>
        <a:lstStyle/>
        <a:p>
          <a:endParaRPr lang="en-US"/>
        </a:p>
      </dgm:t>
    </dgm:pt>
    <dgm:pt modelId="{8712CF7F-4FDB-411C-8EDB-72D7ADB722B1}">
      <dgm:prSet/>
      <dgm:spPr/>
      <dgm:t>
        <a:bodyPr/>
        <a:lstStyle/>
        <a:p>
          <a:r>
            <a:rPr lang="en-US"/>
            <a:t>Include any errors displayed by the ATC software.</a:t>
          </a:r>
        </a:p>
      </dgm:t>
    </dgm:pt>
    <dgm:pt modelId="{CFFCED15-0B77-4E5A-9A23-DD619D82E4E9}" type="parTrans" cxnId="{6C13AF3F-A458-444B-90CB-1C826F63A1FD}">
      <dgm:prSet/>
      <dgm:spPr/>
      <dgm:t>
        <a:bodyPr/>
        <a:lstStyle/>
        <a:p>
          <a:endParaRPr lang="en-US"/>
        </a:p>
      </dgm:t>
    </dgm:pt>
    <dgm:pt modelId="{41AAB5C9-5159-4045-9055-9943C6C3E9A3}" type="sibTrans" cxnId="{6C13AF3F-A458-444B-90CB-1C826F63A1FD}">
      <dgm:prSet/>
      <dgm:spPr/>
      <dgm:t>
        <a:bodyPr/>
        <a:lstStyle/>
        <a:p>
          <a:endParaRPr lang="en-US"/>
        </a:p>
      </dgm:t>
    </dgm:pt>
    <dgm:pt modelId="{4E049636-96F0-4E24-8DEF-93A97A41D96B}">
      <dgm:prSet/>
      <dgm:spPr/>
      <dgm:t>
        <a:bodyPr/>
        <a:lstStyle/>
        <a:p>
          <a:r>
            <a:rPr lang="en-US"/>
            <a:t>Include screen shots that show the error condition.</a:t>
          </a:r>
        </a:p>
      </dgm:t>
    </dgm:pt>
    <dgm:pt modelId="{A7E5B7F6-FB30-4DDF-B053-6F1D5FAC7F01}" type="parTrans" cxnId="{D8ACFAED-84E1-4FAD-B047-C04420AA477A}">
      <dgm:prSet/>
      <dgm:spPr/>
      <dgm:t>
        <a:bodyPr/>
        <a:lstStyle/>
        <a:p>
          <a:endParaRPr lang="en-US"/>
        </a:p>
      </dgm:t>
    </dgm:pt>
    <dgm:pt modelId="{01AC5A0D-91F6-4D71-B1D9-31AA7A59AE4A}" type="sibTrans" cxnId="{D8ACFAED-84E1-4FAD-B047-C04420AA477A}">
      <dgm:prSet/>
      <dgm:spPr/>
      <dgm:t>
        <a:bodyPr/>
        <a:lstStyle/>
        <a:p>
          <a:endParaRPr lang="en-US"/>
        </a:p>
      </dgm:t>
    </dgm:pt>
    <dgm:pt modelId="{7E0BA1A0-C3A2-4F63-ABC0-3F8C4BEF431D}">
      <dgm:prSet/>
      <dgm:spPr/>
      <dgm:t>
        <a:bodyPr/>
        <a:lstStyle/>
        <a:p>
          <a:r>
            <a:rPr lang="en-US"/>
            <a:t>Include any known approximate date and times that the issue occurred</a:t>
          </a:r>
        </a:p>
      </dgm:t>
    </dgm:pt>
    <dgm:pt modelId="{1D1A818F-CCBC-4659-8004-A39FE2D15A3A}" type="parTrans" cxnId="{2451D65D-B3CD-4150-A6C3-299118ED1D59}">
      <dgm:prSet/>
      <dgm:spPr/>
      <dgm:t>
        <a:bodyPr/>
        <a:lstStyle/>
        <a:p>
          <a:endParaRPr lang="en-US"/>
        </a:p>
      </dgm:t>
    </dgm:pt>
    <dgm:pt modelId="{5D2FA015-B14D-4DE7-B207-4143776F1D2E}" type="sibTrans" cxnId="{2451D65D-B3CD-4150-A6C3-299118ED1D59}">
      <dgm:prSet/>
      <dgm:spPr/>
      <dgm:t>
        <a:bodyPr/>
        <a:lstStyle/>
        <a:p>
          <a:endParaRPr lang="en-US"/>
        </a:p>
      </dgm:t>
    </dgm:pt>
    <dgm:pt modelId="{4CE8372F-2E0B-49B5-8435-D3733CB04E34}">
      <dgm:prSet/>
      <dgm:spPr/>
      <dgm:t>
        <a:bodyPr/>
        <a:lstStyle/>
        <a:p>
          <a:pPr>
            <a:defRPr b="1"/>
          </a:pPr>
          <a:r>
            <a:rPr lang="en-US"/>
            <a:t>Completely describe the ATC device</a:t>
          </a:r>
        </a:p>
      </dgm:t>
    </dgm:pt>
    <dgm:pt modelId="{9B19B6B0-CDD6-406C-8FD9-F6B703163C7F}" type="parTrans" cxnId="{97F14CC4-0075-47BA-809A-CFFAC7BD2D76}">
      <dgm:prSet/>
      <dgm:spPr/>
      <dgm:t>
        <a:bodyPr/>
        <a:lstStyle/>
        <a:p>
          <a:endParaRPr lang="en-US"/>
        </a:p>
      </dgm:t>
    </dgm:pt>
    <dgm:pt modelId="{9ED755FF-C50F-497A-B1DD-0ED872941CA7}" type="sibTrans" cxnId="{97F14CC4-0075-47BA-809A-CFFAC7BD2D76}">
      <dgm:prSet/>
      <dgm:spPr/>
      <dgm:t>
        <a:bodyPr/>
        <a:lstStyle/>
        <a:p>
          <a:endParaRPr lang="en-US"/>
        </a:p>
      </dgm:t>
    </dgm:pt>
    <dgm:pt modelId="{5EFEE805-2375-4EBC-82D9-E2EE9D614267}">
      <dgm:prSet/>
      <dgm:spPr/>
      <dgm:t>
        <a:bodyPr/>
        <a:lstStyle/>
        <a:p>
          <a:r>
            <a:rPr lang="en-US"/>
            <a:t>Device serial number (starts with Z)</a:t>
          </a:r>
        </a:p>
      </dgm:t>
    </dgm:pt>
    <dgm:pt modelId="{2650FFC0-2030-4AB8-BF9C-6A84617A5730}" type="parTrans" cxnId="{42BAD68A-DE25-4BBE-AA13-F5C7DBF1309B}">
      <dgm:prSet/>
      <dgm:spPr/>
      <dgm:t>
        <a:bodyPr/>
        <a:lstStyle/>
        <a:p>
          <a:endParaRPr lang="en-US"/>
        </a:p>
      </dgm:t>
    </dgm:pt>
    <dgm:pt modelId="{79615A1F-36F4-4D71-A117-B3DA401C9B22}" type="sibTrans" cxnId="{42BAD68A-DE25-4BBE-AA13-F5C7DBF1309B}">
      <dgm:prSet/>
      <dgm:spPr/>
      <dgm:t>
        <a:bodyPr/>
        <a:lstStyle/>
        <a:p>
          <a:endParaRPr lang="en-US"/>
        </a:p>
      </dgm:t>
    </dgm:pt>
    <dgm:pt modelId="{3EBC2C35-5D1D-406D-8788-7A99AF61EC41}">
      <dgm:prSet/>
      <dgm:spPr/>
      <dgm:t>
        <a:bodyPr/>
        <a:lstStyle/>
        <a:p>
          <a:r>
            <a:rPr lang="en-US"/>
            <a:t>On which version of ATC software is the issue occurring?</a:t>
          </a:r>
        </a:p>
      </dgm:t>
    </dgm:pt>
    <dgm:pt modelId="{4D06A3C4-3E6F-445F-BFE0-97D6BBB98274}" type="parTrans" cxnId="{0AABCFC3-1295-40B5-B1C3-E0359FA95FDD}">
      <dgm:prSet/>
      <dgm:spPr/>
      <dgm:t>
        <a:bodyPr/>
        <a:lstStyle/>
        <a:p>
          <a:endParaRPr lang="en-US"/>
        </a:p>
      </dgm:t>
    </dgm:pt>
    <dgm:pt modelId="{18594BAC-899D-4789-A5BE-5F95C45E7982}" type="sibTrans" cxnId="{0AABCFC3-1295-40B5-B1C3-E0359FA95FDD}">
      <dgm:prSet/>
      <dgm:spPr/>
      <dgm:t>
        <a:bodyPr/>
        <a:lstStyle/>
        <a:p>
          <a:endParaRPr lang="en-US"/>
        </a:p>
      </dgm:t>
    </dgm:pt>
    <dgm:pt modelId="{37F09045-4985-43AD-A77F-6A3D4A75EA0B}">
      <dgm:prSet/>
      <dgm:spPr/>
      <dgm:t>
        <a:bodyPr/>
        <a:lstStyle/>
        <a:p>
          <a:pPr>
            <a:defRPr b="1"/>
          </a:pPr>
          <a:r>
            <a:rPr lang="en-US"/>
            <a:t>What have you already tried?</a:t>
          </a:r>
        </a:p>
      </dgm:t>
    </dgm:pt>
    <dgm:pt modelId="{88DFCE86-9ACD-4A07-85CD-806FD36B57E4}" type="parTrans" cxnId="{61E3502F-ACF6-439E-BE2D-0069117E9953}">
      <dgm:prSet/>
      <dgm:spPr/>
      <dgm:t>
        <a:bodyPr/>
        <a:lstStyle/>
        <a:p>
          <a:endParaRPr lang="en-US"/>
        </a:p>
      </dgm:t>
    </dgm:pt>
    <dgm:pt modelId="{47FE6A40-A217-418C-A87E-CC4669E5A420}" type="sibTrans" cxnId="{61E3502F-ACF6-439E-BE2D-0069117E9953}">
      <dgm:prSet/>
      <dgm:spPr/>
      <dgm:t>
        <a:bodyPr/>
        <a:lstStyle/>
        <a:p>
          <a:endParaRPr lang="en-US"/>
        </a:p>
      </dgm:t>
    </dgm:pt>
    <dgm:pt modelId="{897E17AF-32A0-4D74-BE79-555158D8C522}">
      <dgm:prSet/>
      <dgm:spPr/>
      <dgm:t>
        <a:bodyPr/>
        <a:lstStyle/>
        <a:p>
          <a:pPr>
            <a:defRPr b="1"/>
          </a:pPr>
          <a:r>
            <a:rPr lang="en-US"/>
            <a:t>If possible, include all log files (device, service, and admin) that cover the time frame of the issue.</a:t>
          </a:r>
        </a:p>
      </dgm:t>
    </dgm:pt>
    <dgm:pt modelId="{0DBF4766-B0ED-4C1B-AA71-4659903C67CF}" type="parTrans" cxnId="{FB3D936E-2AC7-4181-AA90-2C9FC8EC5A71}">
      <dgm:prSet/>
      <dgm:spPr/>
      <dgm:t>
        <a:bodyPr/>
        <a:lstStyle/>
        <a:p>
          <a:endParaRPr lang="en-US"/>
        </a:p>
      </dgm:t>
    </dgm:pt>
    <dgm:pt modelId="{6A69EEAC-8532-40F3-A94E-2C13D4498E29}" type="sibTrans" cxnId="{FB3D936E-2AC7-4181-AA90-2C9FC8EC5A71}">
      <dgm:prSet/>
      <dgm:spPr/>
      <dgm:t>
        <a:bodyPr/>
        <a:lstStyle/>
        <a:p>
          <a:endParaRPr lang="en-US"/>
        </a:p>
      </dgm:t>
    </dgm:pt>
    <dgm:pt modelId="{906002C2-3510-42BB-BD43-812B47C1A55E}" type="pres">
      <dgm:prSet presAssocID="{5FC5A257-2571-4BCB-B54A-6889CFA4A4AD}" presName="root" presStyleCnt="0">
        <dgm:presLayoutVars>
          <dgm:dir/>
          <dgm:resizeHandles val="exact"/>
        </dgm:presLayoutVars>
      </dgm:prSet>
      <dgm:spPr/>
    </dgm:pt>
    <dgm:pt modelId="{080D61F9-1691-4001-90EF-C0880FEBA8A2}" type="pres">
      <dgm:prSet presAssocID="{F216540F-B9B0-4868-B017-2E715AB1D31F}" presName="compNode" presStyleCnt="0"/>
      <dgm:spPr/>
    </dgm:pt>
    <dgm:pt modelId="{F8E91695-50E5-42B2-9F66-2EDE2C0A2D54}" type="pres">
      <dgm:prSet presAssocID="{F216540F-B9B0-4868-B017-2E715AB1D31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with solid fill"/>
        </a:ext>
      </dgm:extLst>
    </dgm:pt>
    <dgm:pt modelId="{CA67E352-548C-4689-A3B8-8C1C12BA0190}" type="pres">
      <dgm:prSet presAssocID="{F216540F-B9B0-4868-B017-2E715AB1D31F}" presName="iconSpace" presStyleCnt="0"/>
      <dgm:spPr/>
    </dgm:pt>
    <dgm:pt modelId="{13429D70-95FB-472B-9A20-965602289B44}" type="pres">
      <dgm:prSet presAssocID="{F216540F-B9B0-4868-B017-2E715AB1D31F}" presName="parTx" presStyleLbl="revTx" presStyleIdx="0" presStyleCnt="8">
        <dgm:presLayoutVars>
          <dgm:chMax val="0"/>
          <dgm:chPref val="0"/>
        </dgm:presLayoutVars>
      </dgm:prSet>
      <dgm:spPr/>
    </dgm:pt>
    <dgm:pt modelId="{F71CB38A-2034-49D2-AADB-79BDD4B815E3}" type="pres">
      <dgm:prSet presAssocID="{F216540F-B9B0-4868-B017-2E715AB1D31F}" presName="txSpace" presStyleCnt="0"/>
      <dgm:spPr/>
    </dgm:pt>
    <dgm:pt modelId="{D838937C-7A32-4C55-BDD0-A3B8D53766CA}" type="pres">
      <dgm:prSet presAssocID="{F216540F-B9B0-4868-B017-2E715AB1D31F}" presName="desTx" presStyleLbl="revTx" presStyleIdx="1" presStyleCnt="8">
        <dgm:presLayoutVars/>
      </dgm:prSet>
      <dgm:spPr/>
    </dgm:pt>
    <dgm:pt modelId="{9BDA8A37-EA9E-4C03-A540-A5DC804FB95F}" type="pres">
      <dgm:prSet presAssocID="{384A4DFD-63A4-455E-9597-5D5ED7D26421}" presName="sibTrans" presStyleCnt="0"/>
      <dgm:spPr/>
    </dgm:pt>
    <dgm:pt modelId="{BC70C02C-A469-41EF-931C-B22CB99A5B14}" type="pres">
      <dgm:prSet presAssocID="{4CE8372F-2E0B-49B5-8435-D3733CB04E34}" presName="compNode" presStyleCnt="0"/>
      <dgm:spPr/>
    </dgm:pt>
    <dgm:pt modelId="{2E08E504-03DB-4ABC-8095-AE44F7A46DEC}" type="pres">
      <dgm:prSet presAssocID="{4CE8372F-2E0B-49B5-8435-D3733CB04E3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ablet with solid fill"/>
        </a:ext>
      </dgm:extLst>
    </dgm:pt>
    <dgm:pt modelId="{64CBA337-502C-4D69-B799-C247A1CC3F21}" type="pres">
      <dgm:prSet presAssocID="{4CE8372F-2E0B-49B5-8435-D3733CB04E34}" presName="iconSpace" presStyleCnt="0"/>
      <dgm:spPr/>
    </dgm:pt>
    <dgm:pt modelId="{0FB4FF2D-80C2-49E1-9F26-4F9D286A908A}" type="pres">
      <dgm:prSet presAssocID="{4CE8372F-2E0B-49B5-8435-D3733CB04E34}" presName="parTx" presStyleLbl="revTx" presStyleIdx="2" presStyleCnt="8">
        <dgm:presLayoutVars>
          <dgm:chMax val="0"/>
          <dgm:chPref val="0"/>
        </dgm:presLayoutVars>
      </dgm:prSet>
      <dgm:spPr/>
    </dgm:pt>
    <dgm:pt modelId="{6DE22CD4-2C73-4735-9CD2-13031E84E18A}" type="pres">
      <dgm:prSet presAssocID="{4CE8372F-2E0B-49B5-8435-D3733CB04E34}" presName="txSpace" presStyleCnt="0"/>
      <dgm:spPr/>
    </dgm:pt>
    <dgm:pt modelId="{E701EAD5-936B-4FED-A308-B46BF83BDA4E}" type="pres">
      <dgm:prSet presAssocID="{4CE8372F-2E0B-49B5-8435-D3733CB04E34}" presName="desTx" presStyleLbl="revTx" presStyleIdx="3" presStyleCnt="8">
        <dgm:presLayoutVars/>
      </dgm:prSet>
      <dgm:spPr/>
    </dgm:pt>
    <dgm:pt modelId="{B3F5BE16-3B8C-4082-B9F7-6CA1FA53A976}" type="pres">
      <dgm:prSet presAssocID="{9ED755FF-C50F-497A-B1DD-0ED872941CA7}" presName="sibTrans" presStyleCnt="0"/>
      <dgm:spPr/>
    </dgm:pt>
    <dgm:pt modelId="{AE166FD0-BCE6-4E6B-8E29-BED8BE08037C}" type="pres">
      <dgm:prSet presAssocID="{37F09045-4985-43AD-A77F-6A3D4A75EA0B}" presName="compNode" presStyleCnt="0"/>
      <dgm:spPr/>
    </dgm:pt>
    <dgm:pt modelId="{B43B8AB9-4382-4F68-8125-F267EE6BAEDC}" type="pres">
      <dgm:prSet presAssocID="{37F09045-4985-43AD-A77F-6A3D4A75EA0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255AD64E-9DBC-4BFA-AF8D-95026243B3A1}" type="pres">
      <dgm:prSet presAssocID="{37F09045-4985-43AD-A77F-6A3D4A75EA0B}" presName="iconSpace" presStyleCnt="0"/>
      <dgm:spPr/>
    </dgm:pt>
    <dgm:pt modelId="{490719EE-7EFA-4AC1-9334-571DD10FDC5E}" type="pres">
      <dgm:prSet presAssocID="{37F09045-4985-43AD-A77F-6A3D4A75EA0B}" presName="parTx" presStyleLbl="revTx" presStyleIdx="4" presStyleCnt="8">
        <dgm:presLayoutVars>
          <dgm:chMax val="0"/>
          <dgm:chPref val="0"/>
        </dgm:presLayoutVars>
      </dgm:prSet>
      <dgm:spPr/>
    </dgm:pt>
    <dgm:pt modelId="{0C4E530C-603E-4B48-84F3-D89342F6EBC4}" type="pres">
      <dgm:prSet presAssocID="{37F09045-4985-43AD-A77F-6A3D4A75EA0B}" presName="txSpace" presStyleCnt="0"/>
      <dgm:spPr/>
    </dgm:pt>
    <dgm:pt modelId="{1702AE92-42DA-495F-A163-FA92516CC97D}" type="pres">
      <dgm:prSet presAssocID="{37F09045-4985-43AD-A77F-6A3D4A75EA0B}" presName="desTx" presStyleLbl="revTx" presStyleIdx="5" presStyleCnt="8">
        <dgm:presLayoutVars/>
      </dgm:prSet>
      <dgm:spPr/>
    </dgm:pt>
    <dgm:pt modelId="{435AF75D-0E31-4898-B74F-3574AD8357C7}" type="pres">
      <dgm:prSet presAssocID="{47FE6A40-A217-418C-A87E-CC4669E5A420}" presName="sibTrans" presStyleCnt="0"/>
      <dgm:spPr/>
    </dgm:pt>
    <dgm:pt modelId="{2D214F5C-DE79-4A2D-9D94-2D199640662C}" type="pres">
      <dgm:prSet presAssocID="{897E17AF-32A0-4D74-BE79-555158D8C522}" presName="compNode" presStyleCnt="0"/>
      <dgm:spPr/>
    </dgm:pt>
    <dgm:pt modelId="{A2B6CD5D-13AF-4A2F-A294-401C1EE18DC8}" type="pres">
      <dgm:prSet presAssocID="{897E17AF-32A0-4D74-BE79-555158D8C52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Folder"/>
        </a:ext>
      </dgm:extLst>
    </dgm:pt>
    <dgm:pt modelId="{16E7B804-9739-4824-B428-67F687C90D98}" type="pres">
      <dgm:prSet presAssocID="{897E17AF-32A0-4D74-BE79-555158D8C522}" presName="iconSpace" presStyleCnt="0"/>
      <dgm:spPr/>
    </dgm:pt>
    <dgm:pt modelId="{217624D3-6249-419B-B9EC-28B688CCB6F4}" type="pres">
      <dgm:prSet presAssocID="{897E17AF-32A0-4D74-BE79-555158D8C522}" presName="parTx" presStyleLbl="revTx" presStyleIdx="6" presStyleCnt="8">
        <dgm:presLayoutVars>
          <dgm:chMax val="0"/>
          <dgm:chPref val="0"/>
        </dgm:presLayoutVars>
      </dgm:prSet>
      <dgm:spPr/>
    </dgm:pt>
    <dgm:pt modelId="{EA44146B-D12C-4614-AB80-971209E72784}" type="pres">
      <dgm:prSet presAssocID="{897E17AF-32A0-4D74-BE79-555158D8C522}" presName="txSpace" presStyleCnt="0"/>
      <dgm:spPr/>
    </dgm:pt>
    <dgm:pt modelId="{7CD491AA-53D9-4829-A931-D3F3E8DF12D7}" type="pres">
      <dgm:prSet presAssocID="{897E17AF-32A0-4D74-BE79-555158D8C522}" presName="desTx" presStyleLbl="revTx" presStyleIdx="7" presStyleCnt="8">
        <dgm:presLayoutVars/>
      </dgm:prSet>
      <dgm:spPr/>
    </dgm:pt>
  </dgm:ptLst>
  <dgm:cxnLst>
    <dgm:cxn modelId="{E1E13007-ED81-42CC-A2C7-FF2E8F946FFA}" srcId="{F216540F-B9B0-4868-B017-2E715AB1D31F}" destId="{4AEA60A4-7F32-413D-BA0C-1D59FDC3D771}" srcOrd="0" destOrd="0" parTransId="{7EC58142-8D45-4606-80B6-DE40D96C2931}" sibTransId="{3494046D-256A-42A4-9A3C-079F1625C61A}"/>
    <dgm:cxn modelId="{5047D70A-9E18-44EE-9BE7-3938CA85F410}" srcId="{5FC5A257-2571-4BCB-B54A-6889CFA4A4AD}" destId="{F216540F-B9B0-4868-B017-2E715AB1D31F}" srcOrd="0" destOrd="0" parTransId="{407A2CCD-23CF-4AF8-9A93-E2B935313327}" sibTransId="{384A4DFD-63A4-455E-9597-5D5ED7D26421}"/>
    <dgm:cxn modelId="{ED49F416-3317-4D11-B9E2-63D20EF0EF54}" type="presOf" srcId="{4CE8372F-2E0B-49B5-8435-D3733CB04E34}" destId="{0FB4FF2D-80C2-49E1-9F26-4F9D286A908A}" srcOrd="0" destOrd="0" presId="urn:microsoft.com/office/officeart/2018/5/layout/CenteredIconLabelDescriptionList"/>
    <dgm:cxn modelId="{2052E720-F407-469C-9FF1-430317B63527}" type="presOf" srcId="{3EBC2C35-5D1D-406D-8788-7A99AF61EC41}" destId="{E701EAD5-936B-4FED-A308-B46BF83BDA4E}" srcOrd="0" destOrd="1" presId="urn:microsoft.com/office/officeart/2018/5/layout/CenteredIconLabelDescriptionList"/>
    <dgm:cxn modelId="{59A7252A-40A9-4A4E-920B-1DB5627FF476}" type="presOf" srcId="{8712CF7F-4FDB-411C-8EDB-72D7ADB722B1}" destId="{D838937C-7A32-4C55-BDD0-A3B8D53766CA}" srcOrd="0" destOrd="2" presId="urn:microsoft.com/office/officeart/2018/5/layout/CenteredIconLabelDescriptionList"/>
    <dgm:cxn modelId="{61E3502F-ACF6-439E-BE2D-0069117E9953}" srcId="{5FC5A257-2571-4BCB-B54A-6889CFA4A4AD}" destId="{37F09045-4985-43AD-A77F-6A3D4A75EA0B}" srcOrd="2" destOrd="0" parTransId="{88DFCE86-9ACD-4A07-85CD-806FD36B57E4}" sibTransId="{47FE6A40-A217-418C-A87E-CC4669E5A420}"/>
    <dgm:cxn modelId="{E4B6FD38-8153-439C-9D48-F08B3060AC94}" type="presOf" srcId="{5EFEE805-2375-4EBC-82D9-E2EE9D614267}" destId="{E701EAD5-936B-4FED-A308-B46BF83BDA4E}" srcOrd="0" destOrd="0" presId="urn:microsoft.com/office/officeart/2018/5/layout/CenteredIconLabelDescriptionList"/>
    <dgm:cxn modelId="{6C13AF3F-A458-444B-90CB-1C826F63A1FD}" srcId="{F216540F-B9B0-4868-B017-2E715AB1D31F}" destId="{8712CF7F-4FDB-411C-8EDB-72D7ADB722B1}" srcOrd="2" destOrd="0" parTransId="{CFFCED15-0B77-4E5A-9A23-DD619D82E4E9}" sibTransId="{41AAB5C9-5159-4045-9055-9943C6C3E9A3}"/>
    <dgm:cxn modelId="{2451D65D-B3CD-4150-A6C3-299118ED1D59}" srcId="{F216540F-B9B0-4868-B017-2E715AB1D31F}" destId="{7E0BA1A0-C3A2-4F63-ABC0-3F8C4BEF431D}" srcOrd="4" destOrd="0" parTransId="{1D1A818F-CCBC-4659-8004-A39FE2D15A3A}" sibTransId="{5D2FA015-B14D-4DE7-B207-4143776F1D2E}"/>
    <dgm:cxn modelId="{19660742-87B1-45E5-96B7-577A5D1A60EA}" type="presOf" srcId="{37F09045-4985-43AD-A77F-6A3D4A75EA0B}" destId="{490719EE-7EFA-4AC1-9334-571DD10FDC5E}" srcOrd="0" destOrd="0" presId="urn:microsoft.com/office/officeart/2018/5/layout/CenteredIconLabelDescriptionList"/>
    <dgm:cxn modelId="{C3B34042-29B9-44A5-916B-71AAC01642AA}" type="presOf" srcId="{4E049636-96F0-4E24-8DEF-93A97A41D96B}" destId="{D838937C-7A32-4C55-BDD0-A3B8D53766CA}" srcOrd="0" destOrd="3" presId="urn:microsoft.com/office/officeart/2018/5/layout/CenteredIconLabelDescriptionList"/>
    <dgm:cxn modelId="{FB3D936E-2AC7-4181-AA90-2C9FC8EC5A71}" srcId="{5FC5A257-2571-4BCB-B54A-6889CFA4A4AD}" destId="{897E17AF-32A0-4D74-BE79-555158D8C522}" srcOrd="3" destOrd="0" parTransId="{0DBF4766-B0ED-4C1B-AA71-4659903C67CF}" sibTransId="{6A69EEAC-8532-40F3-A94E-2C13D4498E29}"/>
    <dgm:cxn modelId="{7D3B1570-60BF-4E83-A979-32D329D01E44}" srcId="{F216540F-B9B0-4868-B017-2E715AB1D31F}" destId="{FC47071F-0A31-420D-AB76-3FA385C56229}" srcOrd="1" destOrd="0" parTransId="{C36324D5-1BEB-4A7E-AD0B-9895465442C7}" sibTransId="{DCBB278C-397F-428A-96F5-A5C032607364}"/>
    <dgm:cxn modelId="{F7374355-2927-44F1-8128-7034F14C579D}" type="presOf" srcId="{F216540F-B9B0-4868-B017-2E715AB1D31F}" destId="{13429D70-95FB-472B-9A20-965602289B44}" srcOrd="0" destOrd="0" presId="urn:microsoft.com/office/officeart/2018/5/layout/CenteredIconLabelDescriptionList"/>
    <dgm:cxn modelId="{BC8EF87B-BB44-4041-B8E4-D50B37153848}" type="presOf" srcId="{4AEA60A4-7F32-413D-BA0C-1D59FDC3D771}" destId="{D838937C-7A32-4C55-BDD0-A3B8D53766CA}" srcOrd="0" destOrd="0" presId="urn:microsoft.com/office/officeart/2018/5/layout/CenteredIconLabelDescriptionList"/>
    <dgm:cxn modelId="{34C0A089-EF47-44ED-AA22-3346CF2CDED3}" type="presOf" srcId="{7E0BA1A0-C3A2-4F63-ABC0-3F8C4BEF431D}" destId="{D838937C-7A32-4C55-BDD0-A3B8D53766CA}" srcOrd="0" destOrd="4" presId="urn:microsoft.com/office/officeart/2018/5/layout/CenteredIconLabelDescriptionList"/>
    <dgm:cxn modelId="{42BAD68A-DE25-4BBE-AA13-F5C7DBF1309B}" srcId="{4CE8372F-2E0B-49B5-8435-D3733CB04E34}" destId="{5EFEE805-2375-4EBC-82D9-E2EE9D614267}" srcOrd="0" destOrd="0" parTransId="{2650FFC0-2030-4AB8-BF9C-6A84617A5730}" sibTransId="{79615A1F-36F4-4D71-A117-B3DA401C9B22}"/>
    <dgm:cxn modelId="{8A0802A6-9EA8-4489-AAA1-25B61F8EF00E}" type="presOf" srcId="{897E17AF-32A0-4D74-BE79-555158D8C522}" destId="{217624D3-6249-419B-B9EC-28B688CCB6F4}" srcOrd="0" destOrd="0" presId="urn:microsoft.com/office/officeart/2018/5/layout/CenteredIconLabelDescriptionList"/>
    <dgm:cxn modelId="{0AABCFC3-1295-40B5-B1C3-E0359FA95FDD}" srcId="{4CE8372F-2E0B-49B5-8435-D3733CB04E34}" destId="{3EBC2C35-5D1D-406D-8788-7A99AF61EC41}" srcOrd="1" destOrd="0" parTransId="{4D06A3C4-3E6F-445F-BFE0-97D6BBB98274}" sibTransId="{18594BAC-899D-4789-A5BE-5F95C45E7982}"/>
    <dgm:cxn modelId="{97F14CC4-0075-47BA-809A-CFFAC7BD2D76}" srcId="{5FC5A257-2571-4BCB-B54A-6889CFA4A4AD}" destId="{4CE8372F-2E0B-49B5-8435-D3733CB04E34}" srcOrd="1" destOrd="0" parTransId="{9B19B6B0-CDD6-406C-8FD9-F6B703163C7F}" sibTransId="{9ED755FF-C50F-497A-B1DD-0ED872941CA7}"/>
    <dgm:cxn modelId="{BACACDCA-8940-4E17-9451-E00FA1001F55}" type="presOf" srcId="{5FC5A257-2571-4BCB-B54A-6889CFA4A4AD}" destId="{906002C2-3510-42BB-BD43-812B47C1A55E}" srcOrd="0" destOrd="0" presId="urn:microsoft.com/office/officeart/2018/5/layout/CenteredIconLabelDescriptionList"/>
    <dgm:cxn modelId="{D8ACFAED-84E1-4FAD-B047-C04420AA477A}" srcId="{F216540F-B9B0-4868-B017-2E715AB1D31F}" destId="{4E049636-96F0-4E24-8DEF-93A97A41D96B}" srcOrd="3" destOrd="0" parTransId="{A7E5B7F6-FB30-4DDF-B053-6F1D5FAC7F01}" sibTransId="{01AC5A0D-91F6-4D71-B1D9-31AA7A59AE4A}"/>
    <dgm:cxn modelId="{369061FE-CA18-4AE7-B1CA-F5F221E4AD75}" type="presOf" srcId="{FC47071F-0A31-420D-AB76-3FA385C56229}" destId="{D838937C-7A32-4C55-BDD0-A3B8D53766CA}" srcOrd="0" destOrd="1" presId="urn:microsoft.com/office/officeart/2018/5/layout/CenteredIconLabelDescriptionList"/>
    <dgm:cxn modelId="{4EA3656D-F712-4F69-B6C9-C7923E760F1E}" type="presParOf" srcId="{906002C2-3510-42BB-BD43-812B47C1A55E}" destId="{080D61F9-1691-4001-90EF-C0880FEBA8A2}" srcOrd="0" destOrd="0" presId="urn:microsoft.com/office/officeart/2018/5/layout/CenteredIconLabelDescriptionList"/>
    <dgm:cxn modelId="{4480825D-52AD-4DAD-8330-B41436C4091F}" type="presParOf" srcId="{080D61F9-1691-4001-90EF-C0880FEBA8A2}" destId="{F8E91695-50E5-42B2-9F66-2EDE2C0A2D54}" srcOrd="0" destOrd="0" presId="urn:microsoft.com/office/officeart/2018/5/layout/CenteredIconLabelDescriptionList"/>
    <dgm:cxn modelId="{1BCC9A92-92F7-49AF-8C8B-41F93D34E32C}" type="presParOf" srcId="{080D61F9-1691-4001-90EF-C0880FEBA8A2}" destId="{CA67E352-548C-4689-A3B8-8C1C12BA0190}" srcOrd="1" destOrd="0" presId="urn:microsoft.com/office/officeart/2018/5/layout/CenteredIconLabelDescriptionList"/>
    <dgm:cxn modelId="{B35372F9-9D93-496D-9CA1-BC16C1F08639}" type="presParOf" srcId="{080D61F9-1691-4001-90EF-C0880FEBA8A2}" destId="{13429D70-95FB-472B-9A20-965602289B44}" srcOrd="2" destOrd="0" presId="urn:microsoft.com/office/officeart/2018/5/layout/CenteredIconLabelDescriptionList"/>
    <dgm:cxn modelId="{6E05576C-17AD-45BA-8D98-3178F3AFE2BA}" type="presParOf" srcId="{080D61F9-1691-4001-90EF-C0880FEBA8A2}" destId="{F71CB38A-2034-49D2-AADB-79BDD4B815E3}" srcOrd="3" destOrd="0" presId="urn:microsoft.com/office/officeart/2018/5/layout/CenteredIconLabelDescriptionList"/>
    <dgm:cxn modelId="{E34DC0A5-8764-485B-A118-A554626C3FAE}" type="presParOf" srcId="{080D61F9-1691-4001-90EF-C0880FEBA8A2}" destId="{D838937C-7A32-4C55-BDD0-A3B8D53766CA}" srcOrd="4" destOrd="0" presId="urn:microsoft.com/office/officeart/2018/5/layout/CenteredIconLabelDescriptionList"/>
    <dgm:cxn modelId="{10695687-6CE0-4EE9-A058-8B231090037D}" type="presParOf" srcId="{906002C2-3510-42BB-BD43-812B47C1A55E}" destId="{9BDA8A37-EA9E-4C03-A540-A5DC804FB95F}" srcOrd="1" destOrd="0" presId="urn:microsoft.com/office/officeart/2018/5/layout/CenteredIconLabelDescriptionList"/>
    <dgm:cxn modelId="{CA5FCDB7-ADB8-43E5-B901-DD550E05E38F}" type="presParOf" srcId="{906002C2-3510-42BB-BD43-812B47C1A55E}" destId="{BC70C02C-A469-41EF-931C-B22CB99A5B14}" srcOrd="2" destOrd="0" presId="urn:microsoft.com/office/officeart/2018/5/layout/CenteredIconLabelDescriptionList"/>
    <dgm:cxn modelId="{ABC58D25-894E-475E-9956-25775408519C}" type="presParOf" srcId="{BC70C02C-A469-41EF-931C-B22CB99A5B14}" destId="{2E08E504-03DB-4ABC-8095-AE44F7A46DEC}" srcOrd="0" destOrd="0" presId="urn:microsoft.com/office/officeart/2018/5/layout/CenteredIconLabelDescriptionList"/>
    <dgm:cxn modelId="{CDF46335-21C5-41D4-BA04-046A388EFA04}" type="presParOf" srcId="{BC70C02C-A469-41EF-931C-B22CB99A5B14}" destId="{64CBA337-502C-4D69-B799-C247A1CC3F21}" srcOrd="1" destOrd="0" presId="urn:microsoft.com/office/officeart/2018/5/layout/CenteredIconLabelDescriptionList"/>
    <dgm:cxn modelId="{D40CAA3D-F18E-467A-9051-8A176F31AB63}" type="presParOf" srcId="{BC70C02C-A469-41EF-931C-B22CB99A5B14}" destId="{0FB4FF2D-80C2-49E1-9F26-4F9D286A908A}" srcOrd="2" destOrd="0" presId="urn:microsoft.com/office/officeart/2018/5/layout/CenteredIconLabelDescriptionList"/>
    <dgm:cxn modelId="{C895EE51-0DAF-4ADB-A8E9-4333C02B696A}" type="presParOf" srcId="{BC70C02C-A469-41EF-931C-B22CB99A5B14}" destId="{6DE22CD4-2C73-4735-9CD2-13031E84E18A}" srcOrd="3" destOrd="0" presId="urn:microsoft.com/office/officeart/2018/5/layout/CenteredIconLabelDescriptionList"/>
    <dgm:cxn modelId="{4507DFE6-3AB2-47C6-B237-C5303E781593}" type="presParOf" srcId="{BC70C02C-A469-41EF-931C-B22CB99A5B14}" destId="{E701EAD5-936B-4FED-A308-B46BF83BDA4E}" srcOrd="4" destOrd="0" presId="urn:microsoft.com/office/officeart/2018/5/layout/CenteredIconLabelDescriptionList"/>
    <dgm:cxn modelId="{6E0A79AE-AE64-4EBA-962F-4B72D416C24A}" type="presParOf" srcId="{906002C2-3510-42BB-BD43-812B47C1A55E}" destId="{B3F5BE16-3B8C-4082-B9F7-6CA1FA53A976}" srcOrd="3" destOrd="0" presId="urn:microsoft.com/office/officeart/2018/5/layout/CenteredIconLabelDescriptionList"/>
    <dgm:cxn modelId="{F09503E7-94DC-4909-8DCE-43F79121B5D0}" type="presParOf" srcId="{906002C2-3510-42BB-BD43-812B47C1A55E}" destId="{AE166FD0-BCE6-4E6B-8E29-BED8BE08037C}" srcOrd="4" destOrd="0" presId="urn:microsoft.com/office/officeart/2018/5/layout/CenteredIconLabelDescriptionList"/>
    <dgm:cxn modelId="{6339165D-AF4D-4320-B1E5-F44988DC6228}" type="presParOf" srcId="{AE166FD0-BCE6-4E6B-8E29-BED8BE08037C}" destId="{B43B8AB9-4382-4F68-8125-F267EE6BAEDC}" srcOrd="0" destOrd="0" presId="urn:microsoft.com/office/officeart/2018/5/layout/CenteredIconLabelDescriptionList"/>
    <dgm:cxn modelId="{E9728E30-2DF1-40D2-8B7B-97CFC4485A46}" type="presParOf" srcId="{AE166FD0-BCE6-4E6B-8E29-BED8BE08037C}" destId="{255AD64E-9DBC-4BFA-AF8D-95026243B3A1}" srcOrd="1" destOrd="0" presId="urn:microsoft.com/office/officeart/2018/5/layout/CenteredIconLabelDescriptionList"/>
    <dgm:cxn modelId="{DEF74364-C0F8-490E-8608-615DC29B159E}" type="presParOf" srcId="{AE166FD0-BCE6-4E6B-8E29-BED8BE08037C}" destId="{490719EE-7EFA-4AC1-9334-571DD10FDC5E}" srcOrd="2" destOrd="0" presId="urn:microsoft.com/office/officeart/2018/5/layout/CenteredIconLabelDescriptionList"/>
    <dgm:cxn modelId="{AE2A85CA-27B3-4631-864C-9FDD1C1D518D}" type="presParOf" srcId="{AE166FD0-BCE6-4E6B-8E29-BED8BE08037C}" destId="{0C4E530C-603E-4B48-84F3-D89342F6EBC4}" srcOrd="3" destOrd="0" presId="urn:microsoft.com/office/officeart/2018/5/layout/CenteredIconLabelDescriptionList"/>
    <dgm:cxn modelId="{C9286E10-BE4A-4B23-8B24-08DBB1EABD6A}" type="presParOf" srcId="{AE166FD0-BCE6-4E6B-8E29-BED8BE08037C}" destId="{1702AE92-42DA-495F-A163-FA92516CC97D}" srcOrd="4" destOrd="0" presId="urn:microsoft.com/office/officeart/2018/5/layout/CenteredIconLabelDescriptionList"/>
    <dgm:cxn modelId="{01A8D2FE-D4B8-48FD-B709-90AD0CC85ADF}" type="presParOf" srcId="{906002C2-3510-42BB-BD43-812B47C1A55E}" destId="{435AF75D-0E31-4898-B74F-3574AD8357C7}" srcOrd="5" destOrd="0" presId="urn:microsoft.com/office/officeart/2018/5/layout/CenteredIconLabelDescriptionList"/>
    <dgm:cxn modelId="{78964D70-A0A4-46C0-A5BA-571DED617E2E}" type="presParOf" srcId="{906002C2-3510-42BB-BD43-812B47C1A55E}" destId="{2D214F5C-DE79-4A2D-9D94-2D199640662C}" srcOrd="6" destOrd="0" presId="urn:microsoft.com/office/officeart/2018/5/layout/CenteredIconLabelDescriptionList"/>
    <dgm:cxn modelId="{0CFFDE26-FFB8-43CD-B9C2-62E00DD28350}" type="presParOf" srcId="{2D214F5C-DE79-4A2D-9D94-2D199640662C}" destId="{A2B6CD5D-13AF-4A2F-A294-401C1EE18DC8}" srcOrd="0" destOrd="0" presId="urn:microsoft.com/office/officeart/2018/5/layout/CenteredIconLabelDescriptionList"/>
    <dgm:cxn modelId="{F7A10362-9965-46B5-8309-40DAD3491009}" type="presParOf" srcId="{2D214F5C-DE79-4A2D-9D94-2D199640662C}" destId="{16E7B804-9739-4824-B428-67F687C90D98}" srcOrd="1" destOrd="0" presId="urn:microsoft.com/office/officeart/2018/5/layout/CenteredIconLabelDescriptionList"/>
    <dgm:cxn modelId="{A0BE8F84-A583-44C1-8A50-69DC00F2925A}" type="presParOf" srcId="{2D214F5C-DE79-4A2D-9D94-2D199640662C}" destId="{217624D3-6249-419B-B9EC-28B688CCB6F4}" srcOrd="2" destOrd="0" presId="urn:microsoft.com/office/officeart/2018/5/layout/CenteredIconLabelDescriptionList"/>
    <dgm:cxn modelId="{5D3113D1-8EA9-4172-8068-4A1469D939DB}" type="presParOf" srcId="{2D214F5C-DE79-4A2D-9D94-2D199640662C}" destId="{EA44146B-D12C-4614-AB80-971209E72784}" srcOrd="3" destOrd="0" presId="urn:microsoft.com/office/officeart/2018/5/layout/CenteredIconLabelDescriptionList"/>
    <dgm:cxn modelId="{63B8EFC2-1D9A-41E5-911A-F63ADC6790B6}" type="presParOf" srcId="{2D214F5C-DE79-4A2D-9D94-2D199640662C}" destId="{7CD491AA-53D9-4829-A931-D3F3E8DF12D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46DCB-4C20-4986-8545-91D725E02F22}">
      <dsp:nvSpPr>
        <dsp:cNvPr id="0" name=""/>
        <dsp:cNvSpPr/>
      </dsp:nvSpPr>
      <dsp:spPr>
        <a:xfrm>
          <a:off x="2572056" y="581001"/>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84564" y="624323"/>
        <a:ext cx="23979" cy="4795"/>
      </dsp:txXfrm>
    </dsp:sp>
    <dsp:sp modelId="{A825BD43-C09F-47B4-A9A9-E638172B1094}">
      <dsp:nvSpPr>
        <dsp:cNvPr id="0" name=""/>
        <dsp:cNvSpPr/>
      </dsp:nvSpPr>
      <dsp:spPr>
        <a:xfrm>
          <a:off x="488656" y="1161"/>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a:t>1. How </a:t>
          </a:r>
          <a:r>
            <a:rPr lang="en-US" sz="1900" kern="1200" dirty="0"/>
            <a:t>to Get Technical Support</a:t>
          </a:r>
        </a:p>
      </dsp:txBody>
      <dsp:txXfrm>
        <a:off x="488656" y="1161"/>
        <a:ext cx="2085199" cy="1251119"/>
      </dsp:txXfrm>
    </dsp:sp>
    <dsp:sp modelId="{6AD4C5FB-19E0-49DE-94EA-798156D7D7F9}">
      <dsp:nvSpPr>
        <dsp:cNvPr id="0" name=""/>
        <dsp:cNvSpPr/>
      </dsp:nvSpPr>
      <dsp:spPr>
        <a:xfrm>
          <a:off x="5136852" y="581001"/>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9360" y="624323"/>
        <a:ext cx="23979" cy="4795"/>
      </dsp:txXfrm>
    </dsp:sp>
    <dsp:sp modelId="{78F54F95-BBF0-4CB3-90B4-D47F3AEAFC75}">
      <dsp:nvSpPr>
        <dsp:cNvPr id="0" name=""/>
        <dsp:cNvSpPr/>
      </dsp:nvSpPr>
      <dsp:spPr>
        <a:xfrm>
          <a:off x="3053452" y="1161"/>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2. Documentation</a:t>
          </a:r>
        </a:p>
      </dsp:txBody>
      <dsp:txXfrm>
        <a:off x="3053452" y="1161"/>
        <a:ext cx="2085199" cy="1251119"/>
      </dsp:txXfrm>
    </dsp:sp>
    <dsp:sp modelId="{343719DC-D9C6-450E-BE49-C93591FFBF32}">
      <dsp:nvSpPr>
        <dsp:cNvPr id="0" name=""/>
        <dsp:cNvSpPr/>
      </dsp:nvSpPr>
      <dsp:spPr>
        <a:xfrm>
          <a:off x="7701647" y="581001"/>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14155" y="624323"/>
        <a:ext cx="23979" cy="4795"/>
      </dsp:txXfrm>
    </dsp:sp>
    <dsp:sp modelId="{BF887C3E-FE27-4743-8D85-5E3ABA4BC67F}">
      <dsp:nvSpPr>
        <dsp:cNvPr id="0" name=""/>
        <dsp:cNvSpPr/>
      </dsp:nvSpPr>
      <dsp:spPr>
        <a:xfrm>
          <a:off x="5618247" y="1161"/>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a:t>3. System </a:t>
          </a:r>
          <a:r>
            <a:rPr lang="en-US" sz="1900" kern="1200" dirty="0"/>
            <a:t>Overview</a:t>
          </a:r>
        </a:p>
      </dsp:txBody>
      <dsp:txXfrm>
        <a:off x="5618247" y="1161"/>
        <a:ext cx="2085199" cy="1251119"/>
      </dsp:txXfrm>
    </dsp:sp>
    <dsp:sp modelId="{DD85C5DD-CD48-49A9-A0F4-518849A7BC5B}">
      <dsp:nvSpPr>
        <dsp:cNvPr id="0" name=""/>
        <dsp:cNvSpPr/>
      </dsp:nvSpPr>
      <dsp:spPr>
        <a:xfrm>
          <a:off x="1531256" y="1250481"/>
          <a:ext cx="7694387" cy="448995"/>
        </a:xfrm>
        <a:custGeom>
          <a:avLst/>
          <a:gdLst/>
          <a:ahLst/>
          <a:cxnLst/>
          <a:rect l="0" t="0" r="0" b="0"/>
          <a:pathLst>
            <a:path>
              <a:moveTo>
                <a:pt x="7694387" y="0"/>
              </a:moveTo>
              <a:lnTo>
                <a:pt x="7694387" y="241597"/>
              </a:lnTo>
              <a:lnTo>
                <a:pt x="0" y="241597"/>
              </a:lnTo>
              <a:lnTo>
                <a:pt x="0" y="44899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85717" y="1472581"/>
        <a:ext cx="385465" cy="4795"/>
      </dsp:txXfrm>
    </dsp:sp>
    <dsp:sp modelId="{C7A3AAA7-8026-45AF-BC82-6193F74DD9A0}">
      <dsp:nvSpPr>
        <dsp:cNvPr id="0" name=""/>
        <dsp:cNvSpPr/>
      </dsp:nvSpPr>
      <dsp:spPr>
        <a:xfrm>
          <a:off x="8183043" y="1161"/>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4. Administration Client Overview</a:t>
          </a:r>
        </a:p>
      </dsp:txBody>
      <dsp:txXfrm>
        <a:off x="8183043" y="1161"/>
        <a:ext cx="2085199" cy="1251119"/>
      </dsp:txXfrm>
    </dsp:sp>
    <dsp:sp modelId="{9F939F39-E33F-4B7E-9E38-D31D39D75A7B}">
      <dsp:nvSpPr>
        <dsp:cNvPr id="0" name=""/>
        <dsp:cNvSpPr/>
      </dsp:nvSpPr>
      <dsp:spPr>
        <a:xfrm>
          <a:off x="2572056" y="2311717"/>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84564" y="2355039"/>
        <a:ext cx="23979" cy="4795"/>
      </dsp:txXfrm>
    </dsp:sp>
    <dsp:sp modelId="{637976DA-E8B1-4FF4-8729-73018907A6B8}">
      <dsp:nvSpPr>
        <dsp:cNvPr id="0" name=""/>
        <dsp:cNvSpPr/>
      </dsp:nvSpPr>
      <dsp:spPr>
        <a:xfrm>
          <a:off x="488656" y="1731877"/>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5. Reports in Detail</a:t>
          </a:r>
        </a:p>
      </dsp:txBody>
      <dsp:txXfrm>
        <a:off x="488656" y="1731877"/>
        <a:ext cx="2085199" cy="1251119"/>
      </dsp:txXfrm>
    </dsp:sp>
    <dsp:sp modelId="{E67B2492-15EF-4D0C-8444-6108BE2F4EA8}">
      <dsp:nvSpPr>
        <dsp:cNvPr id="0" name=""/>
        <dsp:cNvSpPr/>
      </dsp:nvSpPr>
      <dsp:spPr>
        <a:xfrm>
          <a:off x="5136852" y="2311717"/>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9360" y="2355039"/>
        <a:ext cx="23979" cy="4795"/>
      </dsp:txXfrm>
    </dsp:sp>
    <dsp:sp modelId="{DCF607AE-F8F1-42B8-8003-0E6FECA88000}">
      <dsp:nvSpPr>
        <dsp:cNvPr id="0" name=""/>
        <dsp:cNvSpPr/>
      </dsp:nvSpPr>
      <dsp:spPr>
        <a:xfrm>
          <a:off x="3053452" y="1731877"/>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6. Alerts and Notifications</a:t>
          </a:r>
        </a:p>
      </dsp:txBody>
      <dsp:txXfrm>
        <a:off x="3053452" y="1731877"/>
        <a:ext cx="2085199" cy="1251119"/>
      </dsp:txXfrm>
    </dsp:sp>
    <dsp:sp modelId="{40AFD3AB-5E5C-41B8-BF64-7FBD314D4772}">
      <dsp:nvSpPr>
        <dsp:cNvPr id="0" name=""/>
        <dsp:cNvSpPr/>
      </dsp:nvSpPr>
      <dsp:spPr>
        <a:xfrm>
          <a:off x="7701647" y="2311717"/>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14155" y="2355039"/>
        <a:ext cx="23979" cy="4795"/>
      </dsp:txXfrm>
    </dsp:sp>
    <dsp:sp modelId="{32D7E644-EB66-4449-AF77-E2B499B79E5B}">
      <dsp:nvSpPr>
        <dsp:cNvPr id="0" name=""/>
        <dsp:cNvSpPr/>
      </dsp:nvSpPr>
      <dsp:spPr>
        <a:xfrm>
          <a:off x="5618247" y="1731877"/>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7. Setting Up Tool Maintenance Plans</a:t>
          </a:r>
        </a:p>
      </dsp:txBody>
      <dsp:txXfrm>
        <a:off x="5618247" y="1731877"/>
        <a:ext cx="2085199" cy="1251119"/>
      </dsp:txXfrm>
    </dsp:sp>
    <dsp:sp modelId="{35E3A296-A556-423D-A749-791ECD9F4A54}">
      <dsp:nvSpPr>
        <dsp:cNvPr id="0" name=""/>
        <dsp:cNvSpPr/>
      </dsp:nvSpPr>
      <dsp:spPr>
        <a:xfrm>
          <a:off x="1531256" y="2981197"/>
          <a:ext cx="7694387" cy="448995"/>
        </a:xfrm>
        <a:custGeom>
          <a:avLst/>
          <a:gdLst/>
          <a:ahLst/>
          <a:cxnLst/>
          <a:rect l="0" t="0" r="0" b="0"/>
          <a:pathLst>
            <a:path>
              <a:moveTo>
                <a:pt x="7694387" y="0"/>
              </a:moveTo>
              <a:lnTo>
                <a:pt x="7694387" y="241597"/>
              </a:lnTo>
              <a:lnTo>
                <a:pt x="0" y="241597"/>
              </a:lnTo>
              <a:lnTo>
                <a:pt x="0" y="44899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85717" y="3203297"/>
        <a:ext cx="385465" cy="4795"/>
      </dsp:txXfrm>
    </dsp:sp>
    <dsp:sp modelId="{A86C0968-6846-41A7-8855-FDD81DD4AB8D}">
      <dsp:nvSpPr>
        <dsp:cNvPr id="0" name=""/>
        <dsp:cNvSpPr/>
      </dsp:nvSpPr>
      <dsp:spPr>
        <a:xfrm>
          <a:off x="8183043" y="1731877"/>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8. Toolbox Overview &amp; Maintenance</a:t>
          </a:r>
        </a:p>
      </dsp:txBody>
      <dsp:txXfrm>
        <a:off x="8183043" y="1731877"/>
        <a:ext cx="2085199" cy="1251119"/>
      </dsp:txXfrm>
    </dsp:sp>
    <dsp:sp modelId="{FC0337FD-1E4C-4220-AE20-1242828A6368}">
      <dsp:nvSpPr>
        <dsp:cNvPr id="0" name=""/>
        <dsp:cNvSpPr/>
      </dsp:nvSpPr>
      <dsp:spPr>
        <a:xfrm>
          <a:off x="2572056" y="4042433"/>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84564" y="4085755"/>
        <a:ext cx="23979" cy="4795"/>
      </dsp:txXfrm>
    </dsp:sp>
    <dsp:sp modelId="{1C208FD7-8514-4B04-93F4-9BB92FFDA451}">
      <dsp:nvSpPr>
        <dsp:cNvPr id="0" name=""/>
        <dsp:cNvSpPr/>
      </dsp:nvSpPr>
      <dsp:spPr>
        <a:xfrm>
          <a:off x="488656" y="3462593"/>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9. Toolbox Calibration &amp; Drawer Training</a:t>
          </a:r>
        </a:p>
      </dsp:txBody>
      <dsp:txXfrm>
        <a:off x="488656" y="3462593"/>
        <a:ext cx="2085199" cy="1251119"/>
      </dsp:txXfrm>
    </dsp:sp>
    <dsp:sp modelId="{F2B9ABEE-2B9B-4C44-8E4D-58ED7A81B72F}">
      <dsp:nvSpPr>
        <dsp:cNvPr id="0" name=""/>
        <dsp:cNvSpPr/>
      </dsp:nvSpPr>
      <dsp:spPr>
        <a:xfrm>
          <a:off x="5136852" y="4042433"/>
          <a:ext cx="448995" cy="91440"/>
        </a:xfrm>
        <a:custGeom>
          <a:avLst/>
          <a:gdLst/>
          <a:ahLst/>
          <a:cxnLst/>
          <a:rect l="0" t="0" r="0" b="0"/>
          <a:pathLst>
            <a:path>
              <a:moveTo>
                <a:pt x="0" y="45720"/>
              </a:moveTo>
              <a:lnTo>
                <a:pt x="448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9360" y="4085755"/>
        <a:ext cx="23979" cy="4795"/>
      </dsp:txXfrm>
    </dsp:sp>
    <dsp:sp modelId="{40856FAD-BDD1-490E-8571-A2C779490B9E}">
      <dsp:nvSpPr>
        <dsp:cNvPr id="0" name=""/>
        <dsp:cNvSpPr/>
      </dsp:nvSpPr>
      <dsp:spPr>
        <a:xfrm>
          <a:off x="3053452" y="3462593"/>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dirty="0"/>
            <a:t>10. Hardware Deep Dive</a:t>
          </a:r>
        </a:p>
      </dsp:txBody>
      <dsp:txXfrm>
        <a:off x="3053452" y="3462593"/>
        <a:ext cx="2085199" cy="1251119"/>
      </dsp:txXfrm>
    </dsp:sp>
    <dsp:sp modelId="{D011CF42-2E10-4FF4-AB92-A293697DA36B}">
      <dsp:nvSpPr>
        <dsp:cNvPr id="0" name=""/>
        <dsp:cNvSpPr/>
      </dsp:nvSpPr>
      <dsp:spPr>
        <a:xfrm>
          <a:off x="5618247" y="3462593"/>
          <a:ext cx="2085199" cy="125111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177" tIns="107252" rIns="102177" bIns="107252" numCol="1" spcCol="1270" anchor="ctr" anchorCtr="0">
          <a:noAutofit/>
        </a:bodyPr>
        <a:lstStyle/>
        <a:p>
          <a:pPr marL="0" lvl="0" indent="0" algn="ctr" defTabSz="844550">
            <a:lnSpc>
              <a:spcPct val="90000"/>
            </a:lnSpc>
            <a:spcBef>
              <a:spcPct val="0"/>
            </a:spcBef>
            <a:spcAft>
              <a:spcPct val="35000"/>
            </a:spcAft>
            <a:buNone/>
          </a:pPr>
          <a:r>
            <a:rPr lang="en-US" sz="1900" kern="1200"/>
            <a:t>11.Q </a:t>
          </a:r>
          <a:r>
            <a:rPr lang="en-US" sz="1900" kern="1200" dirty="0"/>
            <a:t>&amp; A</a:t>
          </a:r>
        </a:p>
      </dsp:txBody>
      <dsp:txXfrm>
        <a:off x="5618247" y="3462593"/>
        <a:ext cx="2085199" cy="1251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B3D2D-B6F4-48F1-8637-CDDD1C2A34CC}">
      <dsp:nvSpPr>
        <dsp:cNvPr id="0" name=""/>
        <dsp:cNvSpPr/>
      </dsp:nvSpPr>
      <dsp:spPr>
        <a:xfrm>
          <a:off x="709905" y="1010551"/>
          <a:ext cx="761906" cy="7619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41B3E7-3A67-48BD-966A-2171C5E90521}">
      <dsp:nvSpPr>
        <dsp:cNvPr id="0" name=""/>
        <dsp:cNvSpPr/>
      </dsp:nvSpPr>
      <dsp:spPr>
        <a:xfrm>
          <a:off x="2420" y="1863305"/>
          <a:ext cx="2176875" cy="83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For the quickest response, please contact our technical support team.</a:t>
          </a:r>
        </a:p>
      </dsp:txBody>
      <dsp:txXfrm>
        <a:off x="2420" y="1863305"/>
        <a:ext cx="2176875" cy="836736"/>
      </dsp:txXfrm>
    </dsp:sp>
    <dsp:sp modelId="{FE5ABD0F-D935-4A10-B784-D2A69E0610FF}">
      <dsp:nvSpPr>
        <dsp:cNvPr id="0" name=""/>
        <dsp:cNvSpPr/>
      </dsp:nvSpPr>
      <dsp:spPr>
        <a:xfrm>
          <a:off x="2420" y="2742297"/>
          <a:ext cx="2176875" cy="380997"/>
        </a:xfrm>
        <a:prstGeom prst="rect">
          <a:avLst/>
        </a:prstGeom>
        <a:noFill/>
        <a:ln>
          <a:noFill/>
        </a:ln>
        <a:effectLst/>
      </dsp:spPr>
      <dsp:style>
        <a:lnRef idx="0">
          <a:scrgbClr r="0" g="0" b="0"/>
        </a:lnRef>
        <a:fillRef idx="0">
          <a:scrgbClr r="0" g="0" b="0"/>
        </a:fillRef>
        <a:effectRef idx="0">
          <a:scrgbClr r="0" g="0" b="0"/>
        </a:effectRef>
        <a:fontRef idx="minor"/>
      </dsp:style>
    </dsp:sp>
    <dsp:sp modelId="{7133E5F4-CA31-43C7-9E94-54126EF5D02A}">
      <dsp:nvSpPr>
        <dsp:cNvPr id="0" name=""/>
        <dsp:cNvSpPr/>
      </dsp:nvSpPr>
      <dsp:spPr>
        <a:xfrm>
          <a:off x="3267733" y="1010551"/>
          <a:ext cx="761906" cy="7619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CD321B8-8773-4331-8BE7-D4C2C1A72D00}">
      <dsp:nvSpPr>
        <dsp:cNvPr id="0" name=""/>
        <dsp:cNvSpPr/>
      </dsp:nvSpPr>
      <dsp:spPr>
        <a:xfrm>
          <a:off x="2560248" y="1863305"/>
          <a:ext cx="2176875" cy="83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Phone</a:t>
          </a:r>
        </a:p>
      </dsp:txBody>
      <dsp:txXfrm>
        <a:off x="2560248" y="1863305"/>
        <a:ext cx="2176875" cy="836736"/>
      </dsp:txXfrm>
    </dsp:sp>
    <dsp:sp modelId="{60DA83B4-1FCC-4F85-8529-D2727E36A3EF}">
      <dsp:nvSpPr>
        <dsp:cNvPr id="0" name=""/>
        <dsp:cNvSpPr/>
      </dsp:nvSpPr>
      <dsp:spPr>
        <a:xfrm>
          <a:off x="2560248" y="2742297"/>
          <a:ext cx="2176875" cy="3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1-800-272-2033 ex2</a:t>
          </a:r>
        </a:p>
        <a:p>
          <a:pPr marL="0" lvl="0" indent="0" algn="ctr" defTabSz="488950">
            <a:lnSpc>
              <a:spcPct val="100000"/>
            </a:lnSpc>
            <a:spcBef>
              <a:spcPct val="0"/>
            </a:spcBef>
            <a:spcAft>
              <a:spcPct val="35000"/>
            </a:spcAft>
            <a:buNone/>
          </a:pPr>
          <a:r>
            <a:rPr lang="en-US" sz="1100" kern="1200"/>
            <a:t>Available M-F 7am to 5pm CDT</a:t>
          </a:r>
          <a:endParaRPr lang="en-US" sz="1100" kern="1200" dirty="0"/>
        </a:p>
      </dsp:txBody>
      <dsp:txXfrm>
        <a:off x="2560248" y="2742297"/>
        <a:ext cx="2176875" cy="380997"/>
      </dsp:txXfrm>
    </dsp:sp>
    <dsp:sp modelId="{2BA0D9BF-2506-4C38-AF80-63164093B6D4}">
      <dsp:nvSpPr>
        <dsp:cNvPr id="0" name=""/>
        <dsp:cNvSpPr/>
      </dsp:nvSpPr>
      <dsp:spPr>
        <a:xfrm>
          <a:off x="5825561" y="1010551"/>
          <a:ext cx="761906" cy="7619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9ABAB8-4F40-4403-875D-C809BDC63879}">
      <dsp:nvSpPr>
        <dsp:cNvPr id="0" name=""/>
        <dsp:cNvSpPr/>
      </dsp:nvSpPr>
      <dsp:spPr>
        <a:xfrm>
          <a:off x="5118077" y="1863305"/>
          <a:ext cx="2176875" cy="83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Email</a:t>
          </a:r>
        </a:p>
      </dsp:txBody>
      <dsp:txXfrm>
        <a:off x="5118077" y="1863305"/>
        <a:ext cx="2176875" cy="836736"/>
      </dsp:txXfrm>
    </dsp:sp>
    <dsp:sp modelId="{3526C145-B246-4D89-9DE2-EAD9B9FDF173}">
      <dsp:nvSpPr>
        <dsp:cNvPr id="0" name=""/>
        <dsp:cNvSpPr/>
      </dsp:nvSpPr>
      <dsp:spPr>
        <a:xfrm>
          <a:off x="5118077" y="2742297"/>
          <a:ext cx="2176875" cy="380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techsuppe@snapon.com</a:t>
          </a:r>
        </a:p>
        <a:p>
          <a:pPr marL="0" lvl="0" indent="0" algn="ctr" defTabSz="488950">
            <a:lnSpc>
              <a:spcPct val="100000"/>
            </a:lnSpc>
            <a:spcBef>
              <a:spcPct val="0"/>
            </a:spcBef>
            <a:spcAft>
              <a:spcPct val="35000"/>
            </a:spcAft>
            <a:buNone/>
          </a:pPr>
          <a:r>
            <a:rPr lang="en-US" sz="1100" kern="1200" dirty="0"/>
            <a:t>soetechsupport@snapon.com</a:t>
          </a:r>
        </a:p>
      </dsp:txBody>
      <dsp:txXfrm>
        <a:off x="5118077" y="2742297"/>
        <a:ext cx="2176875" cy="380997"/>
      </dsp:txXfrm>
    </dsp:sp>
    <dsp:sp modelId="{1E1E10C1-C52A-4FE7-A3F0-3B250C1C16C5}">
      <dsp:nvSpPr>
        <dsp:cNvPr id="0" name=""/>
        <dsp:cNvSpPr/>
      </dsp:nvSpPr>
      <dsp:spPr>
        <a:xfrm>
          <a:off x="8383389" y="1010551"/>
          <a:ext cx="761906" cy="76190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751A28-F1EE-4A7B-AB68-E442FE638668}">
      <dsp:nvSpPr>
        <dsp:cNvPr id="0" name=""/>
        <dsp:cNvSpPr/>
      </dsp:nvSpPr>
      <dsp:spPr>
        <a:xfrm>
          <a:off x="7675905" y="1863305"/>
          <a:ext cx="2176875" cy="83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If you try to contact Engineering for support, our response may be delayed</a:t>
          </a:r>
        </a:p>
      </dsp:txBody>
      <dsp:txXfrm>
        <a:off x="7675905" y="1863305"/>
        <a:ext cx="2176875" cy="836736"/>
      </dsp:txXfrm>
    </dsp:sp>
    <dsp:sp modelId="{3CE36B7B-162F-472E-93EC-7152A414B7B5}">
      <dsp:nvSpPr>
        <dsp:cNvPr id="0" name=""/>
        <dsp:cNvSpPr/>
      </dsp:nvSpPr>
      <dsp:spPr>
        <a:xfrm>
          <a:off x="7675905" y="2742297"/>
          <a:ext cx="2176875" cy="38099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91695-50E5-42B2-9F66-2EDE2C0A2D54}">
      <dsp:nvSpPr>
        <dsp:cNvPr id="0" name=""/>
        <dsp:cNvSpPr/>
      </dsp:nvSpPr>
      <dsp:spPr>
        <a:xfrm>
          <a:off x="776584" y="543380"/>
          <a:ext cx="831304" cy="83130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429D70-95FB-472B-9A20-965602289B44}">
      <dsp:nvSpPr>
        <dsp:cNvPr id="0" name=""/>
        <dsp:cNvSpPr/>
      </dsp:nvSpPr>
      <dsp:spPr>
        <a:xfrm>
          <a:off x="4658" y="1530693"/>
          <a:ext cx="2375156" cy="74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Completely describe the issue including as many details as possible.</a:t>
          </a:r>
        </a:p>
      </dsp:txBody>
      <dsp:txXfrm>
        <a:off x="4658" y="1530693"/>
        <a:ext cx="2375156" cy="742055"/>
      </dsp:txXfrm>
    </dsp:sp>
    <dsp:sp modelId="{D838937C-7A32-4C55-BDD0-A3B8D53766CA}">
      <dsp:nvSpPr>
        <dsp:cNvPr id="0" name=""/>
        <dsp:cNvSpPr/>
      </dsp:nvSpPr>
      <dsp:spPr>
        <a:xfrm>
          <a:off x="4658" y="2345311"/>
          <a:ext cx="2375156" cy="182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How often does this issue occur? (Once, occasionally, etc...)</a:t>
          </a:r>
        </a:p>
        <a:p>
          <a:pPr marL="0" lvl="0" indent="0" algn="ctr" defTabSz="488950">
            <a:lnSpc>
              <a:spcPct val="90000"/>
            </a:lnSpc>
            <a:spcBef>
              <a:spcPct val="0"/>
            </a:spcBef>
            <a:spcAft>
              <a:spcPct val="35000"/>
            </a:spcAft>
            <a:buNone/>
          </a:pPr>
          <a:r>
            <a:rPr lang="en-US" sz="1100" kern="1200"/>
            <a:t>Does this issue occur after a specific event or series of events?  If so, describe the events.</a:t>
          </a:r>
        </a:p>
        <a:p>
          <a:pPr marL="0" lvl="0" indent="0" algn="ctr" defTabSz="488950">
            <a:lnSpc>
              <a:spcPct val="90000"/>
            </a:lnSpc>
            <a:spcBef>
              <a:spcPct val="0"/>
            </a:spcBef>
            <a:spcAft>
              <a:spcPct val="35000"/>
            </a:spcAft>
            <a:buNone/>
          </a:pPr>
          <a:r>
            <a:rPr lang="en-US" sz="1100" kern="1200"/>
            <a:t>Include any errors displayed by the ATC software.</a:t>
          </a:r>
        </a:p>
        <a:p>
          <a:pPr marL="0" lvl="0" indent="0" algn="ctr" defTabSz="488950">
            <a:lnSpc>
              <a:spcPct val="90000"/>
            </a:lnSpc>
            <a:spcBef>
              <a:spcPct val="0"/>
            </a:spcBef>
            <a:spcAft>
              <a:spcPct val="35000"/>
            </a:spcAft>
            <a:buNone/>
          </a:pPr>
          <a:r>
            <a:rPr lang="en-US" sz="1100" kern="1200"/>
            <a:t>Include screen shots that show the error condition.</a:t>
          </a:r>
        </a:p>
        <a:p>
          <a:pPr marL="0" lvl="0" indent="0" algn="ctr" defTabSz="488950">
            <a:lnSpc>
              <a:spcPct val="90000"/>
            </a:lnSpc>
            <a:spcBef>
              <a:spcPct val="0"/>
            </a:spcBef>
            <a:spcAft>
              <a:spcPct val="35000"/>
            </a:spcAft>
            <a:buNone/>
          </a:pPr>
          <a:r>
            <a:rPr lang="en-US" sz="1100" kern="1200"/>
            <a:t>Include any known approximate date and times that the issue occurred</a:t>
          </a:r>
        </a:p>
      </dsp:txBody>
      <dsp:txXfrm>
        <a:off x="4658" y="2345311"/>
        <a:ext cx="2375156" cy="1826183"/>
      </dsp:txXfrm>
    </dsp:sp>
    <dsp:sp modelId="{2E08E504-03DB-4ABC-8095-AE44F7A46DEC}">
      <dsp:nvSpPr>
        <dsp:cNvPr id="0" name=""/>
        <dsp:cNvSpPr/>
      </dsp:nvSpPr>
      <dsp:spPr>
        <a:xfrm>
          <a:off x="3567393" y="543380"/>
          <a:ext cx="831304" cy="8313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B4FF2D-80C2-49E1-9F26-4F9D286A908A}">
      <dsp:nvSpPr>
        <dsp:cNvPr id="0" name=""/>
        <dsp:cNvSpPr/>
      </dsp:nvSpPr>
      <dsp:spPr>
        <a:xfrm>
          <a:off x="2795467" y="1530693"/>
          <a:ext cx="2375156" cy="74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Completely describe the ATC device</a:t>
          </a:r>
        </a:p>
      </dsp:txBody>
      <dsp:txXfrm>
        <a:off x="2795467" y="1530693"/>
        <a:ext cx="2375156" cy="742055"/>
      </dsp:txXfrm>
    </dsp:sp>
    <dsp:sp modelId="{E701EAD5-936B-4FED-A308-B46BF83BDA4E}">
      <dsp:nvSpPr>
        <dsp:cNvPr id="0" name=""/>
        <dsp:cNvSpPr/>
      </dsp:nvSpPr>
      <dsp:spPr>
        <a:xfrm>
          <a:off x="2795467" y="2345311"/>
          <a:ext cx="2375156" cy="182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Device serial number (starts with Z)</a:t>
          </a:r>
        </a:p>
        <a:p>
          <a:pPr marL="0" lvl="0" indent="0" algn="ctr" defTabSz="488950">
            <a:lnSpc>
              <a:spcPct val="90000"/>
            </a:lnSpc>
            <a:spcBef>
              <a:spcPct val="0"/>
            </a:spcBef>
            <a:spcAft>
              <a:spcPct val="35000"/>
            </a:spcAft>
            <a:buNone/>
          </a:pPr>
          <a:r>
            <a:rPr lang="en-US" sz="1100" kern="1200"/>
            <a:t>On which version of ATC software is the issue occurring?</a:t>
          </a:r>
        </a:p>
      </dsp:txBody>
      <dsp:txXfrm>
        <a:off x="2795467" y="2345311"/>
        <a:ext cx="2375156" cy="1826183"/>
      </dsp:txXfrm>
    </dsp:sp>
    <dsp:sp modelId="{B43B8AB9-4382-4F68-8125-F267EE6BAEDC}">
      <dsp:nvSpPr>
        <dsp:cNvPr id="0" name=""/>
        <dsp:cNvSpPr/>
      </dsp:nvSpPr>
      <dsp:spPr>
        <a:xfrm>
          <a:off x="6358201" y="543380"/>
          <a:ext cx="831304" cy="8313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0719EE-7EFA-4AC1-9334-571DD10FDC5E}">
      <dsp:nvSpPr>
        <dsp:cNvPr id="0" name=""/>
        <dsp:cNvSpPr/>
      </dsp:nvSpPr>
      <dsp:spPr>
        <a:xfrm>
          <a:off x="5586276" y="1530693"/>
          <a:ext cx="2375156" cy="74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What have you already tried?</a:t>
          </a:r>
        </a:p>
      </dsp:txBody>
      <dsp:txXfrm>
        <a:off x="5586276" y="1530693"/>
        <a:ext cx="2375156" cy="742055"/>
      </dsp:txXfrm>
    </dsp:sp>
    <dsp:sp modelId="{1702AE92-42DA-495F-A163-FA92516CC97D}">
      <dsp:nvSpPr>
        <dsp:cNvPr id="0" name=""/>
        <dsp:cNvSpPr/>
      </dsp:nvSpPr>
      <dsp:spPr>
        <a:xfrm>
          <a:off x="5586276" y="2345311"/>
          <a:ext cx="2375156" cy="1826183"/>
        </a:xfrm>
        <a:prstGeom prst="rect">
          <a:avLst/>
        </a:prstGeom>
        <a:noFill/>
        <a:ln>
          <a:noFill/>
        </a:ln>
        <a:effectLst/>
      </dsp:spPr>
      <dsp:style>
        <a:lnRef idx="0">
          <a:scrgbClr r="0" g="0" b="0"/>
        </a:lnRef>
        <a:fillRef idx="0">
          <a:scrgbClr r="0" g="0" b="0"/>
        </a:fillRef>
        <a:effectRef idx="0">
          <a:scrgbClr r="0" g="0" b="0"/>
        </a:effectRef>
        <a:fontRef idx="minor"/>
      </dsp:style>
    </dsp:sp>
    <dsp:sp modelId="{A2B6CD5D-13AF-4A2F-A294-401C1EE18DC8}">
      <dsp:nvSpPr>
        <dsp:cNvPr id="0" name=""/>
        <dsp:cNvSpPr/>
      </dsp:nvSpPr>
      <dsp:spPr>
        <a:xfrm>
          <a:off x="9149010" y="543380"/>
          <a:ext cx="831304" cy="8313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7624D3-6249-419B-B9EC-28B688CCB6F4}">
      <dsp:nvSpPr>
        <dsp:cNvPr id="0" name=""/>
        <dsp:cNvSpPr/>
      </dsp:nvSpPr>
      <dsp:spPr>
        <a:xfrm>
          <a:off x="8377084" y="1530693"/>
          <a:ext cx="2375156" cy="74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If possible, include all log files (device, service, and admin) that cover the time frame of the issue.</a:t>
          </a:r>
        </a:p>
      </dsp:txBody>
      <dsp:txXfrm>
        <a:off x="8377084" y="1530693"/>
        <a:ext cx="2375156" cy="742055"/>
      </dsp:txXfrm>
    </dsp:sp>
    <dsp:sp modelId="{7CD491AA-53D9-4829-A931-D3F3E8DF12D7}">
      <dsp:nvSpPr>
        <dsp:cNvPr id="0" name=""/>
        <dsp:cNvSpPr/>
      </dsp:nvSpPr>
      <dsp:spPr>
        <a:xfrm>
          <a:off x="8377084" y="2345311"/>
          <a:ext cx="2375156" cy="182618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B35A6EF-A93D-4349-B222-D538FD4731A4}" type="datetimeFigureOut">
              <a:rPr lang="en-US" smtClean="0"/>
              <a:t>10/25/2022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16091B2-83ED-4C5C-959C-2A62702A7B6D}" type="slidenum">
              <a:rPr lang="en-US" smtClean="0"/>
              <a:t>‹#›</a:t>
            </a:fld>
            <a:endParaRPr lang="en-US"/>
          </a:p>
        </p:txBody>
      </p:sp>
    </p:spTree>
    <p:extLst>
      <p:ext uri="{BB962C8B-B14F-4D97-AF65-F5344CB8AC3E}">
        <p14:creationId xmlns:p14="http://schemas.microsoft.com/office/powerpoint/2010/main" val="322763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6888"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69" tIns="46584" rIns="93169" bIns="46584" numCol="1" anchor="t" anchorCtr="0" compatLnSpc="1">
            <a:prstTxWarp prst="textNoShape">
              <a:avLst/>
            </a:prstTxWarp>
          </a:bodyPr>
          <a:lstStyle>
            <a:lvl1pPr defTabSz="931863">
              <a:defRPr sz="1200">
                <a:latin typeface="Lucida Grande" pitchFamily="-86" charset="0"/>
              </a:defRPr>
            </a:lvl1pPr>
          </a:lstStyle>
          <a:p>
            <a:endParaRPr lang="en-US"/>
          </a:p>
        </p:txBody>
      </p:sp>
      <p:sp>
        <p:nvSpPr>
          <p:cNvPr id="3075" name="Rectangle 3"/>
          <p:cNvSpPr>
            <a:spLocks noGrp="1" noChangeArrowheads="1"/>
          </p:cNvSpPr>
          <p:nvPr>
            <p:ph type="dt" idx="1"/>
          </p:nvPr>
        </p:nvSpPr>
        <p:spPr bwMode="auto">
          <a:xfrm>
            <a:off x="3973515" y="0"/>
            <a:ext cx="3036887"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69" tIns="46584" rIns="93169" bIns="46584" numCol="1" anchor="t" anchorCtr="0" compatLnSpc="1">
            <a:prstTxWarp prst="textNoShape">
              <a:avLst/>
            </a:prstTxWarp>
          </a:bodyPr>
          <a:lstStyle>
            <a:lvl1pPr algn="r" defTabSz="931863">
              <a:defRPr sz="1200">
                <a:latin typeface="Lucida Grande" pitchFamily="-86" charset="0"/>
              </a:defRPr>
            </a:lvl1pPr>
          </a:lstStyle>
          <a:p>
            <a:endParaRPr lang="en-US"/>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35039" y="4414838"/>
            <a:ext cx="5140325" cy="418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69" tIns="46584" rIns="93169" bIns="4658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831264"/>
            <a:ext cx="3036888"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69" tIns="46584" rIns="93169" bIns="46584" numCol="1" anchor="b" anchorCtr="0" compatLnSpc="1">
            <a:prstTxWarp prst="textNoShape">
              <a:avLst/>
            </a:prstTxWarp>
          </a:bodyPr>
          <a:lstStyle>
            <a:lvl1pPr defTabSz="931863">
              <a:defRPr sz="1200">
                <a:latin typeface="Lucida Grande" pitchFamily="-86" charset="0"/>
              </a:defRPr>
            </a:lvl1pPr>
          </a:lstStyle>
          <a:p>
            <a:endParaRPr lang="en-US"/>
          </a:p>
        </p:txBody>
      </p:sp>
      <p:sp>
        <p:nvSpPr>
          <p:cNvPr id="3079" name="Rectangle 7"/>
          <p:cNvSpPr>
            <a:spLocks noGrp="1" noChangeArrowheads="1"/>
          </p:cNvSpPr>
          <p:nvPr>
            <p:ph type="sldNum" sz="quarter" idx="5"/>
          </p:nvPr>
        </p:nvSpPr>
        <p:spPr bwMode="auto">
          <a:xfrm>
            <a:off x="3973515" y="8831264"/>
            <a:ext cx="3036887"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69" tIns="46584" rIns="93169" bIns="46584" numCol="1" anchor="b" anchorCtr="0" compatLnSpc="1">
            <a:prstTxWarp prst="textNoShape">
              <a:avLst/>
            </a:prstTxWarp>
          </a:bodyPr>
          <a:lstStyle>
            <a:lvl1pPr algn="r" defTabSz="931863">
              <a:defRPr sz="1200">
                <a:latin typeface="Lucida Grande" pitchFamily="-86" charset="0"/>
              </a:defRPr>
            </a:lvl1pPr>
          </a:lstStyle>
          <a:p>
            <a:fld id="{A8D8FFD3-B4B9-40F4-BE54-D783911C97BE}" type="slidenum">
              <a:rPr lang="en-US"/>
              <a:pPr/>
              <a:t>‹#›</a:t>
            </a:fld>
            <a:endParaRPr lang="en-US"/>
          </a:p>
        </p:txBody>
      </p:sp>
    </p:spTree>
    <p:extLst>
      <p:ext uri="{BB962C8B-B14F-4D97-AF65-F5344CB8AC3E}">
        <p14:creationId xmlns:p14="http://schemas.microsoft.com/office/powerpoint/2010/main" val="20695659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Lucida Grande" pitchFamily="-86" charset="0"/>
        <a:ea typeface="ヒラギノ角ゴ Pro W3" pitchFamily="-86" charset="-128"/>
        <a:cs typeface="+mn-cs"/>
      </a:defRPr>
    </a:lvl1pPr>
    <a:lvl2pPr marL="457200" algn="l" rtl="0" fontAlgn="base">
      <a:spcBef>
        <a:spcPct val="30000"/>
      </a:spcBef>
      <a:spcAft>
        <a:spcPct val="0"/>
      </a:spcAft>
      <a:defRPr sz="1200" kern="1200">
        <a:solidFill>
          <a:schemeClr val="tx1"/>
        </a:solidFill>
        <a:latin typeface="Lucida Grande" pitchFamily="-86" charset="0"/>
        <a:ea typeface="ヒラギノ角ゴ Pro W3" pitchFamily="-86" charset="-128"/>
        <a:cs typeface="+mn-cs"/>
      </a:defRPr>
    </a:lvl2pPr>
    <a:lvl3pPr marL="914400" algn="l" rtl="0" fontAlgn="base">
      <a:spcBef>
        <a:spcPct val="30000"/>
      </a:spcBef>
      <a:spcAft>
        <a:spcPct val="0"/>
      </a:spcAft>
      <a:defRPr sz="1200" kern="1200">
        <a:solidFill>
          <a:schemeClr val="tx1"/>
        </a:solidFill>
        <a:latin typeface="Lucida Grande" pitchFamily="-86" charset="0"/>
        <a:ea typeface="ヒラギノ角ゴ Pro W3" pitchFamily="-86" charset="-128"/>
        <a:cs typeface="+mn-cs"/>
      </a:defRPr>
    </a:lvl3pPr>
    <a:lvl4pPr marL="1371600" algn="l" rtl="0" fontAlgn="base">
      <a:spcBef>
        <a:spcPct val="30000"/>
      </a:spcBef>
      <a:spcAft>
        <a:spcPct val="0"/>
      </a:spcAft>
      <a:defRPr sz="1200" kern="1200">
        <a:solidFill>
          <a:schemeClr val="tx1"/>
        </a:solidFill>
        <a:latin typeface="Lucida Grande" pitchFamily="-86" charset="0"/>
        <a:ea typeface="ヒラギノ角ゴ Pro W3" pitchFamily="-86" charset="-128"/>
        <a:cs typeface="+mn-cs"/>
      </a:defRPr>
    </a:lvl4pPr>
    <a:lvl5pPr marL="1828800" algn="l" rtl="0" fontAlgn="base">
      <a:spcBef>
        <a:spcPct val="30000"/>
      </a:spcBef>
      <a:spcAft>
        <a:spcPct val="0"/>
      </a:spcAft>
      <a:defRPr sz="1200" kern="1200">
        <a:solidFill>
          <a:schemeClr val="tx1"/>
        </a:solidFill>
        <a:latin typeface="Lucida Grande" pitchFamily="-86" charset="0"/>
        <a:ea typeface="ヒラギノ角ゴ Pro W3" pitchFamily="-8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Lucida Grande" pitchFamily="-86" charset="0"/>
                <a:ea typeface="ヒラギノ角ゴ Pro W3" pitchFamily="-86" charset="-128"/>
                <a:cs typeface="+mn-cs"/>
              </a:rPr>
              <a:t>TrueSite has a minimal hardware resource requirement and allows it to run on a wide range of different hardware platforms such as budget desktops, mini PCs, and Laptops. Please note, that the Disk Space shown here is for the initial Install only. It will help if you plan your storage solution based on the need for the implementation. A good rule of thumb is: for each device, you plan on connecting to this service, add 150MB of disk space per month that the device is connected. TrueSite requires an active network connection to any device that connects to the service. TrueSite only runs on a modern windows-based platform such as Windows 10 or Server 2012R2 or newer. Finally, the TrueSite Installer and License file are needed to install the software and activate it.</a:t>
            </a:r>
          </a:p>
        </p:txBody>
      </p:sp>
      <p:sp>
        <p:nvSpPr>
          <p:cNvPr id="4" name="Slide Number Placeholder 3"/>
          <p:cNvSpPr>
            <a:spLocks noGrp="1"/>
          </p:cNvSpPr>
          <p:nvPr>
            <p:ph type="sldNum" sz="quarter" idx="10"/>
          </p:nvPr>
        </p:nvSpPr>
        <p:spPr/>
        <p:txBody>
          <a:bodyPr/>
          <a:lstStyle/>
          <a:p>
            <a:fld id="{A8D8FFD3-B4B9-40F4-BE54-D783911C97BE}" type="slidenum">
              <a:rPr lang="en-US" smtClean="0"/>
              <a:pPr/>
              <a:t>11</a:t>
            </a:fld>
            <a:endParaRPr lang="en-US"/>
          </a:p>
        </p:txBody>
      </p:sp>
    </p:spTree>
    <p:extLst>
      <p:ext uri="{BB962C8B-B14F-4D97-AF65-F5344CB8AC3E}">
        <p14:creationId xmlns:p14="http://schemas.microsoft.com/office/powerpoint/2010/main" val="403362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Lucida Grande" pitchFamily="-86" charset="0"/>
                <a:ea typeface="ヒラギノ角ゴ Pro W3" pitchFamily="-86" charset="-128"/>
                <a:cs typeface="+mn-cs"/>
              </a:rPr>
              <a:t>Toolkits allow us to create a bundle of tools that can be issued out as a single instance. This is useful when you have a standard tool </a:t>
            </a:r>
            <a:r>
              <a:rPr lang="en-US" sz="1200" kern="1200" dirty="0" err="1">
                <a:solidFill>
                  <a:schemeClr val="tx1"/>
                </a:solidFill>
                <a:effectLst/>
                <a:latin typeface="Lucida Grande" pitchFamily="-86" charset="0"/>
                <a:ea typeface="ヒラギノ角ゴ Pro W3" pitchFamily="-86" charset="-128"/>
                <a:cs typeface="+mn-cs"/>
              </a:rPr>
              <a:t>loadout</a:t>
            </a:r>
            <a:r>
              <a:rPr lang="en-US" sz="1200" kern="1200" dirty="0">
                <a:solidFill>
                  <a:schemeClr val="tx1"/>
                </a:solidFill>
                <a:effectLst/>
                <a:latin typeface="Lucida Grande" pitchFamily="-86" charset="0"/>
                <a:ea typeface="ヒラギノ角ゴ Pro W3" pitchFamily="-86" charset="-128"/>
                <a:cs typeface="+mn-cs"/>
              </a:rPr>
              <a:t> that is issued to Employees frequently.</a:t>
            </a:r>
          </a:p>
          <a:p>
            <a:endParaRPr lang="en-US" dirty="0"/>
          </a:p>
          <a:p>
            <a:r>
              <a:rPr lang="en-US" dirty="0"/>
              <a:t>A kit</a:t>
            </a:r>
            <a:r>
              <a:rPr lang="en-US" baseline="0" dirty="0"/>
              <a:t> is a tool that contains several sub-tools.</a:t>
            </a:r>
          </a:p>
          <a:p>
            <a:endParaRPr lang="en-US" baseline="0" dirty="0"/>
          </a:p>
          <a:p>
            <a:r>
              <a:rPr lang="en-US" baseline="0" dirty="0"/>
              <a:t>In order to create a kit, the issue behavior of a Master must be set to kit.</a:t>
            </a:r>
          </a:p>
          <a:p>
            <a:endParaRPr lang="en-US" baseline="0" dirty="0"/>
          </a:p>
          <a:p>
            <a:r>
              <a:rPr lang="en-US" baseline="0" dirty="0"/>
              <a:t>When you create a Kit instance, an instance for each sub-tool is also created.</a:t>
            </a:r>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32</a:t>
            </a:fld>
            <a:endParaRPr lang="en-US"/>
          </a:p>
        </p:txBody>
      </p:sp>
    </p:spTree>
    <p:extLst>
      <p:ext uri="{BB962C8B-B14F-4D97-AF65-F5344CB8AC3E}">
        <p14:creationId xmlns:p14="http://schemas.microsoft.com/office/powerpoint/2010/main" val="1870634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Lucida Grande" pitchFamily="-86" charset="0"/>
                <a:ea typeface="ヒラギノ角ゴ Pro W3" pitchFamily="-86" charset="-128"/>
                <a:cs typeface="+mn-cs"/>
              </a:rPr>
              <a:t>When a device has issues, you may not be around to see it. </a:t>
            </a:r>
            <a:r>
              <a:rPr lang="en-US" sz="1200" b="1" i="0" u="none" strike="noStrike" kern="1200" baseline="0" dirty="0">
                <a:solidFill>
                  <a:schemeClr val="tx1"/>
                </a:solidFill>
                <a:latin typeface="Lucida Grande" pitchFamily="-86" charset="0"/>
                <a:ea typeface="ヒラギノ角ゴ Pro W3" pitchFamily="-86" charset="-128"/>
                <a:cs typeface="+mn-cs"/>
              </a:rPr>
              <a:t>Subscriptions </a:t>
            </a:r>
            <a:r>
              <a:rPr lang="en-US" sz="1200" b="0" i="0" u="none" strike="noStrike" kern="1200" baseline="0" dirty="0">
                <a:solidFill>
                  <a:schemeClr val="tx1"/>
                </a:solidFill>
                <a:latin typeface="Lucida Grande" pitchFamily="-86" charset="0"/>
                <a:ea typeface="ヒラギノ角ゴ Pro W3" pitchFamily="-86" charset="-128"/>
                <a:cs typeface="+mn-cs"/>
              </a:rPr>
              <a:t>allow you to stay informed about what is happening with your TrueSite Devices and users. </a:t>
            </a:r>
            <a:r>
              <a:rPr lang="en-US" sz="1200" b="1" i="0" u="none" strike="noStrike" kern="1200" baseline="0" dirty="0">
                <a:solidFill>
                  <a:schemeClr val="tx1"/>
                </a:solidFill>
                <a:latin typeface="Lucida Grande" pitchFamily="-86" charset="0"/>
                <a:ea typeface="ヒラギノ角ゴ Pro W3" pitchFamily="-86" charset="-128"/>
                <a:cs typeface="+mn-cs"/>
              </a:rPr>
              <a:t>Subscriptions </a:t>
            </a:r>
            <a:r>
              <a:rPr lang="en-US" sz="1200" b="0" i="0" u="none" strike="noStrike" kern="1200" baseline="0" dirty="0">
                <a:solidFill>
                  <a:schemeClr val="tx1"/>
                </a:solidFill>
                <a:latin typeface="Lucida Grande" pitchFamily="-86" charset="0"/>
                <a:ea typeface="ヒラギノ角ゴ Pro W3" pitchFamily="-86" charset="-128"/>
                <a:cs typeface="+mn-cs"/>
              </a:rPr>
              <a:t>are automated messages that are generated based on a status. It can be sent either as an email or an SMS Text Message (US ONLY FOR TEXT). You can select what types of messages you want to receive in the </a:t>
            </a:r>
            <a:r>
              <a:rPr lang="en-US" sz="1200" b="1" i="0" u="none" strike="noStrike" kern="1200" baseline="0" dirty="0">
                <a:solidFill>
                  <a:schemeClr val="tx1"/>
                </a:solidFill>
                <a:latin typeface="Lucida Grande" pitchFamily="-86" charset="0"/>
                <a:ea typeface="ヒラギノ角ゴ Pro W3" pitchFamily="-86" charset="-128"/>
                <a:cs typeface="+mn-cs"/>
              </a:rPr>
              <a:t>Subscription Configuration Dialog</a:t>
            </a:r>
            <a:r>
              <a:rPr lang="en-US" sz="1200" b="0" i="0" u="none" strike="noStrike" kern="1200" baseline="0" dirty="0">
                <a:solidFill>
                  <a:schemeClr val="tx1"/>
                </a:solidFill>
                <a:latin typeface="Lucida Grande" pitchFamily="-86" charset="0"/>
                <a:ea typeface="ヒラギノ角ゴ Pro W3" pitchFamily="-86" charset="-128"/>
                <a:cs typeface="+mn-cs"/>
              </a:rPr>
              <a:t>. </a:t>
            </a:r>
          </a:p>
          <a:p>
            <a:endParaRPr lang="en-US" sz="1200" b="0" i="0" u="none" strike="noStrike" kern="1200" baseline="0" dirty="0">
              <a:solidFill>
                <a:schemeClr val="tx1"/>
              </a:solidFill>
              <a:effectLst/>
              <a:latin typeface="Lucida Grande" pitchFamily="-86" charset="0"/>
              <a:ea typeface="ヒラギノ角ゴ Pro W3" pitchFamily="-86" charset="-128"/>
              <a:cs typeface="+mn-cs"/>
            </a:endParaRPr>
          </a:p>
          <a:p>
            <a:r>
              <a:rPr lang="en-US" sz="1200" b="0" i="0" u="none" strike="noStrike" kern="1200" baseline="0" dirty="0">
                <a:solidFill>
                  <a:schemeClr val="tx1"/>
                </a:solidFill>
                <a:effectLst/>
                <a:latin typeface="Lucida Grande" pitchFamily="-86" charset="0"/>
                <a:ea typeface="ヒラギノ角ゴ Pro W3" pitchFamily="-86" charset="-128"/>
                <a:cs typeface="+mn-cs"/>
              </a:rPr>
              <a:t>There are 3 options for what kind of notifications you can receive:</a:t>
            </a:r>
          </a:p>
          <a:p>
            <a:endParaRPr lang="en-US" sz="1200" b="0" i="0" u="none" strike="noStrike" kern="1200" baseline="0" dirty="0">
              <a:solidFill>
                <a:schemeClr val="tx1"/>
              </a:solidFill>
              <a:effectLst/>
              <a:latin typeface="Lucida Grande" pitchFamily="-86" charset="0"/>
              <a:ea typeface="ヒラギノ角ゴ Pro W3" pitchFamily="-86" charset="-128"/>
              <a:cs typeface="+mn-cs"/>
            </a:endParaRPr>
          </a:p>
          <a:p>
            <a:pPr lvl="1"/>
            <a:r>
              <a:rPr lang="en-US" b="1" dirty="0"/>
              <a:t>Email/Text All Statuses </a:t>
            </a:r>
            <a:r>
              <a:rPr lang="en-US" dirty="0"/>
              <a:t>– You will receive an email or text whenever a status is flagged on the device. </a:t>
            </a:r>
          </a:p>
          <a:p>
            <a:pPr lvl="1"/>
            <a:r>
              <a:rPr lang="en-US" b="1" dirty="0"/>
              <a:t>Email/Text Alerts </a:t>
            </a:r>
            <a:r>
              <a:rPr lang="en-US" dirty="0"/>
              <a:t>– You will receive an email or text whenever a status is flagged on the device that has its behavior set to </a:t>
            </a:r>
            <a:r>
              <a:rPr lang="en-US" b="1" dirty="0"/>
              <a:t>ALERT</a:t>
            </a:r>
            <a:r>
              <a:rPr lang="en-US" dirty="0"/>
              <a:t>. </a:t>
            </a:r>
          </a:p>
          <a:p>
            <a:pPr lvl="1"/>
            <a:r>
              <a:rPr lang="en-US" b="1" dirty="0"/>
              <a:t>Custom Selection </a:t>
            </a:r>
            <a:r>
              <a:rPr lang="en-US" dirty="0"/>
              <a:t>– You can define which status types you will be messaged on when they are flagged. </a:t>
            </a:r>
          </a:p>
          <a:p>
            <a:pPr lvl="1"/>
            <a:endParaRPr lang="en-US" dirty="0"/>
          </a:p>
          <a:p>
            <a:r>
              <a:rPr lang="en-US" sz="1200" b="0" i="0" u="none" strike="noStrike" kern="1200" baseline="0" dirty="0">
                <a:solidFill>
                  <a:schemeClr val="tx1"/>
                </a:solidFill>
                <a:latin typeface="Lucida Grande" pitchFamily="-86" charset="0"/>
                <a:ea typeface="ヒラギノ角ゴ Pro W3" pitchFamily="-86" charset="-128"/>
                <a:cs typeface="+mn-cs"/>
              </a:rPr>
              <a:t>Like Profiles, there are three methods you can use to create a subscription: Employee, Groups, and Locations. When you create a subscription from the employee or group screen it will automatically be set to whatever is the currently selected location.</a:t>
            </a:r>
          </a:p>
          <a:p>
            <a:endParaRPr lang="en-US" sz="1200" b="0" i="0" u="none" strike="noStrike" kern="1200" baseline="0" dirty="0">
              <a:solidFill>
                <a:schemeClr val="tx1"/>
              </a:solidFill>
              <a:effectLst/>
              <a:latin typeface="Lucida Grande" pitchFamily="-86" charset="0"/>
              <a:ea typeface="ヒラギノ角ゴ Pro W3" pitchFamily="-86"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Lucida Grande" pitchFamily="-86" charset="0"/>
                <a:ea typeface="ヒラギノ角ゴ Pro W3" pitchFamily="-86" charset="-128"/>
                <a:cs typeface="+mn-cs"/>
              </a:rPr>
              <a:t>In order for the Subscriptions to send out any messages, you must configure TrueSite to use a valid email server and texting service. You also need to add at least one email for the employee getting the notifications in the employee information screen. You can set an Employee to have multiple emails separated by semi-colons (;). </a:t>
            </a:r>
            <a:endParaRPr lang="en-US" sz="1200" kern="1200" dirty="0">
              <a:solidFill>
                <a:schemeClr val="tx1"/>
              </a:solidFill>
              <a:effectLst/>
              <a:latin typeface="Lucida Grande" pitchFamily="-86" charset="0"/>
              <a:ea typeface="ヒラギノ角ゴ Pro W3" pitchFamily="-86" charset="-128"/>
              <a:cs typeface="+mn-cs"/>
            </a:endParaRPr>
          </a:p>
          <a:p>
            <a:endParaRPr lang="en-US" sz="1200" kern="1200" dirty="0">
              <a:solidFill>
                <a:schemeClr val="tx1"/>
              </a:solidFill>
              <a:effectLst/>
              <a:latin typeface="Lucida Grande" pitchFamily="-86" charset="0"/>
              <a:ea typeface="ヒラギノ角ゴ Pro W3" pitchFamily="-86" charset="-128"/>
              <a:cs typeface="+mn-cs"/>
            </a:endParaRPr>
          </a:p>
        </p:txBody>
      </p:sp>
      <p:sp>
        <p:nvSpPr>
          <p:cNvPr id="4" name="Slide Number Placeholder 3"/>
          <p:cNvSpPr>
            <a:spLocks noGrp="1"/>
          </p:cNvSpPr>
          <p:nvPr>
            <p:ph type="sldNum" sz="quarter" idx="10"/>
          </p:nvPr>
        </p:nvSpPr>
        <p:spPr/>
        <p:txBody>
          <a:bodyPr/>
          <a:lstStyle/>
          <a:p>
            <a:fld id="{A8D8FFD3-B4B9-40F4-BE54-D783911C97BE}" type="slidenum">
              <a:rPr lang="en-US" smtClean="0"/>
              <a:pPr/>
              <a:t>42</a:t>
            </a:fld>
            <a:endParaRPr lang="en-US"/>
          </a:p>
        </p:txBody>
      </p:sp>
    </p:spTree>
    <p:extLst>
      <p:ext uri="{BB962C8B-B14F-4D97-AF65-F5344CB8AC3E}">
        <p14:creationId xmlns:p14="http://schemas.microsoft.com/office/powerpoint/2010/main" val="152501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Lucida Grande" pitchFamily="-86" charset="0"/>
                <a:ea typeface="ヒラギノ角ゴ Pro W3" pitchFamily="-86" charset="-128"/>
                <a:cs typeface="+mn-cs"/>
              </a:rPr>
              <a:t>To understand how to create and configure Subscriptions, you must first understand what a </a:t>
            </a:r>
            <a:r>
              <a:rPr lang="en-US" sz="1200" b="1" i="0" u="none" strike="noStrike" kern="1200" baseline="0" dirty="0">
                <a:solidFill>
                  <a:schemeClr val="tx1"/>
                </a:solidFill>
                <a:latin typeface="Lucida Grande" pitchFamily="-86" charset="0"/>
                <a:ea typeface="ヒラギノ角ゴ Pro W3" pitchFamily="-86" charset="-128"/>
                <a:cs typeface="+mn-cs"/>
              </a:rPr>
              <a:t>Status Type </a:t>
            </a:r>
            <a:r>
              <a:rPr lang="en-US" sz="1200" b="0" i="0" u="none" strike="noStrike" kern="1200" baseline="0" dirty="0">
                <a:solidFill>
                  <a:schemeClr val="tx1"/>
                </a:solidFill>
                <a:latin typeface="Lucida Grande" pitchFamily="-86" charset="0"/>
                <a:ea typeface="ヒラギノ角ゴ Pro W3" pitchFamily="-86" charset="-128"/>
                <a:cs typeface="+mn-cs"/>
              </a:rPr>
              <a:t>and </a:t>
            </a:r>
            <a:r>
              <a:rPr lang="en-US" sz="1200" b="1" i="0" u="none" strike="noStrike" kern="1200" baseline="0" dirty="0">
                <a:solidFill>
                  <a:schemeClr val="tx1"/>
                </a:solidFill>
                <a:latin typeface="Lucida Grande" pitchFamily="-86" charset="0"/>
                <a:ea typeface="ヒラギノ角ゴ Pro W3" pitchFamily="-86" charset="-128"/>
                <a:cs typeface="+mn-cs"/>
              </a:rPr>
              <a:t>Behavior </a:t>
            </a:r>
            <a:r>
              <a:rPr lang="en-US" sz="1200" b="0" i="0" u="none" strike="noStrike" kern="1200" baseline="0" dirty="0">
                <a:solidFill>
                  <a:schemeClr val="tx1"/>
                </a:solidFill>
                <a:latin typeface="Lucida Grande" pitchFamily="-86" charset="0"/>
                <a:ea typeface="ヒラギノ角ゴ Pro W3" pitchFamily="-86" charset="-128"/>
                <a:cs typeface="+mn-cs"/>
              </a:rPr>
              <a:t>is. The TCS system uses </a:t>
            </a:r>
            <a:r>
              <a:rPr lang="en-US" sz="1200" b="1" i="0" u="none" strike="noStrike" kern="1200" baseline="0" dirty="0">
                <a:solidFill>
                  <a:schemeClr val="tx1"/>
                </a:solidFill>
                <a:latin typeface="Lucida Grande" pitchFamily="-86" charset="0"/>
                <a:ea typeface="ヒラギノ角ゴ Pro W3" pitchFamily="-86" charset="-128"/>
                <a:cs typeface="+mn-cs"/>
              </a:rPr>
              <a:t>Status Types </a:t>
            </a:r>
            <a:r>
              <a:rPr lang="en-US" sz="1200" b="0" i="0" u="none" strike="noStrike" kern="1200" baseline="0" dirty="0">
                <a:solidFill>
                  <a:schemeClr val="tx1"/>
                </a:solidFill>
                <a:latin typeface="Lucida Grande" pitchFamily="-86" charset="0"/>
                <a:ea typeface="ヒラギノ角ゴ Pro W3" pitchFamily="-86" charset="-128"/>
                <a:cs typeface="+mn-cs"/>
              </a:rPr>
              <a:t>to inform you of the current state of the device. This can be anything from missing or misplaced tools to maintenance alerts. How a status is categorized is defined by its </a:t>
            </a:r>
            <a:r>
              <a:rPr lang="en-US" sz="1200" b="1" i="0" u="none" strike="noStrike" kern="1200" baseline="0" dirty="0">
                <a:solidFill>
                  <a:schemeClr val="tx1"/>
                </a:solidFill>
                <a:latin typeface="Lucida Grande" pitchFamily="-86" charset="0"/>
                <a:ea typeface="ヒラギノ角ゴ Pro W3" pitchFamily="-86" charset="-128"/>
                <a:cs typeface="+mn-cs"/>
              </a:rPr>
              <a:t>Behavior</a:t>
            </a:r>
            <a:r>
              <a:rPr lang="en-US" sz="1200" b="0" i="0" u="none" strike="noStrike" kern="1200" baseline="0" dirty="0">
                <a:solidFill>
                  <a:schemeClr val="tx1"/>
                </a:solidFill>
                <a:latin typeface="Lucida Grande" pitchFamily="-86" charset="0"/>
                <a:ea typeface="ヒラギノ角ゴ Pro W3" pitchFamily="-86" charset="-128"/>
                <a:cs typeface="+mn-cs"/>
              </a:rPr>
              <a:t>. The types of behavior are: </a:t>
            </a:r>
          </a:p>
          <a:p>
            <a:endParaRPr lang="en-US" sz="1200" b="1" i="0" u="none" strike="noStrike" kern="1200" baseline="0" dirty="0">
              <a:solidFill>
                <a:schemeClr val="tx1"/>
              </a:solidFill>
              <a:latin typeface="Lucida Grande" pitchFamily="-86" charset="0"/>
              <a:ea typeface="ヒラギノ角ゴ Pro W3" pitchFamily="-86" charset="-128"/>
              <a:cs typeface="+mn-cs"/>
            </a:endParaRPr>
          </a:p>
          <a:p>
            <a:pPr lvl="1"/>
            <a:r>
              <a:rPr lang="en-US" b="1" dirty="0"/>
              <a:t>Info Only – Only shown on details page</a:t>
            </a:r>
          </a:p>
          <a:p>
            <a:pPr lvl="1"/>
            <a:r>
              <a:rPr lang="en-US" b="1" dirty="0"/>
              <a:t>Warning – Shown on Main screen on Device</a:t>
            </a:r>
          </a:p>
          <a:p>
            <a:pPr lvl="1"/>
            <a:r>
              <a:rPr lang="en-US" b="1" dirty="0"/>
              <a:t>Alert – Appears on Front Screen and Dashboard, Will trigger alert Notification</a:t>
            </a:r>
          </a:p>
          <a:p>
            <a:pPr lvl="1"/>
            <a:r>
              <a:rPr lang="en-US" b="1" dirty="0"/>
              <a:t>Managed Out of Box – Shown on Front Screen, Hides from Tool Count and Reports.</a:t>
            </a:r>
          </a:p>
          <a:p>
            <a:endParaRPr lang="en-US" sz="1200" b="0" i="0" u="none" strike="noStrike" kern="1200" baseline="0" dirty="0">
              <a:solidFill>
                <a:schemeClr val="tx1"/>
              </a:solidFill>
              <a:latin typeface="Lucida Grande" pitchFamily="-86" charset="0"/>
              <a:ea typeface="ヒラギノ角ゴ Pro W3" pitchFamily="-86" charset="-128"/>
              <a:cs typeface="+mn-cs"/>
            </a:endParaRPr>
          </a:p>
          <a:p>
            <a:r>
              <a:rPr lang="en-US" sz="1200" b="0" i="0" u="none" strike="noStrike" kern="1200" baseline="0" dirty="0">
                <a:solidFill>
                  <a:schemeClr val="tx1"/>
                </a:solidFill>
                <a:latin typeface="Lucida Grande" pitchFamily="-86" charset="0"/>
                <a:ea typeface="ヒラギノ角ゴ Pro W3" pitchFamily="-86" charset="-128"/>
                <a:cs typeface="+mn-cs"/>
              </a:rPr>
              <a:t>You can change the behavior of a Status by going to </a:t>
            </a:r>
            <a:r>
              <a:rPr lang="en-US" sz="1200" b="1" i="0" u="none" strike="noStrike" kern="1200" baseline="0" dirty="0">
                <a:solidFill>
                  <a:schemeClr val="tx1"/>
                </a:solidFill>
                <a:latin typeface="Lucida Grande" pitchFamily="-86" charset="0"/>
                <a:ea typeface="ヒラギノ角ゴ Pro W3" pitchFamily="-86" charset="-128"/>
                <a:cs typeface="+mn-cs"/>
              </a:rPr>
              <a:t>Status Types </a:t>
            </a:r>
            <a:r>
              <a:rPr lang="en-US" sz="1200" b="0" i="0" u="none" strike="noStrike" kern="1200" baseline="0" dirty="0">
                <a:solidFill>
                  <a:schemeClr val="tx1"/>
                </a:solidFill>
                <a:latin typeface="Lucida Grande" pitchFamily="-86" charset="0"/>
                <a:ea typeface="ヒラギノ角ゴ Pro W3" pitchFamily="-86" charset="-128"/>
                <a:cs typeface="+mn-cs"/>
              </a:rPr>
              <a:t>in </a:t>
            </a:r>
            <a:r>
              <a:rPr lang="en-US" sz="1200" b="1" i="0" u="none" strike="noStrike" kern="1200" baseline="0" dirty="0">
                <a:solidFill>
                  <a:schemeClr val="tx1"/>
                </a:solidFill>
                <a:latin typeface="Lucida Grande" pitchFamily="-86" charset="0"/>
                <a:ea typeface="ヒラギノ角ゴ Pro W3" pitchFamily="-86" charset="-128"/>
                <a:cs typeface="+mn-cs"/>
              </a:rPr>
              <a:t>System Configuration </a:t>
            </a:r>
            <a:endParaRPr lang="en-US" sz="1200" kern="1200" dirty="0">
              <a:solidFill>
                <a:schemeClr val="tx1"/>
              </a:solidFill>
              <a:effectLst/>
              <a:latin typeface="Lucida Grande" pitchFamily="-86" charset="0"/>
              <a:ea typeface="ヒラギノ角ゴ Pro W3" pitchFamily="-86" charset="-128"/>
              <a:cs typeface="+mn-cs"/>
            </a:endParaRPr>
          </a:p>
        </p:txBody>
      </p:sp>
      <p:sp>
        <p:nvSpPr>
          <p:cNvPr id="4" name="Slide Number Placeholder 3"/>
          <p:cNvSpPr>
            <a:spLocks noGrp="1"/>
          </p:cNvSpPr>
          <p:nvPr>
            <p:ph type="sldNum" sz="quarter" idx="10"/>
          </p:nvPr>
        </p:nvSpPr>
        <p:spPr/>
        <p:txBody>
          <a:bodyPr/>
          <a:lstStyle/>
          <a:p>
            <a:fld id="{A8D8FFD3-B4B9-40F4-BE54-D783911C97BE}" type="slidenum">
              <a:rPr lang="en-US" smtClean="0"/>
              <a:pPr/>
              <a:t>43</a:t>
            </a:fld>
            <a:endParaRPr lang="en-US"/>
          </a:p>
        </p:txBody>
      </p:sp>
    </p:spTree>
    <p:extLst>
      <p:ext uri="{BB962C8B-B14F-4D97-AF65-F5344CB8AC3E}">
        <p14:creationId xmlns:p14="http://schemas.microsoft.com/office/powerpoint/2010/main" val="117302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ucida Grande" pitchFamily="-86" charset="0"/>
                <a:ea typeface="ヒラギノ角ゴ Pro W3" pitchFamily="-86" charset="-128"/>
                <a:cs typeface="+mn-cs"/>
              </a:rPr>
              <a:t>You may have some tools that need to be maintained or calibrated every so often. Keeping track of this manually can be cumbersome and tedious. You may also miss some maintenance periods due to lack of accurate maintenance records. TrueSite automates most of this. It can keep track of what tools need to be serviced and how long tools have gone without service.</a:t>
            </a:r>
          </a:p>
          <a:p>
            <a:endParaRPr lang="en-US" sz="1200" kern="1200" dirty="0">
              <a:solidFill>
                <a:schemeClr val="tx1"/>
              </a:solidFill>
              <a:effectLst/>
              <a:latin typeface="Lucida Grande" pitchFamily="-86" charset="0"/>
              <a:ea typeface="ヒラギノ角ゴ Pro W3" pitchFamily="-86" charset="-128"/>
              <a:cs typeface="+mn-cs"/>
            </a:endParaRPr>
          </a:p>
          <a:p>
            <a:r>
              <a:rPr lang="en-US" sz="1200" kern="1200" dirty="0">
                <a:solidFill>
                  <a:schemeClr val="tx1"/>
                </a:solidFill>
                <a:effectLst/>
                <a:latin typeface="Lucida Grande" pitchFamily="-86" charset="0"/>
                <a:ea typeface="ヒラギノ角ゴ Pro W3" pitchFamily="-86" charset="-128"/>
                <a:cs typeface="+mn-cs"/>
              </a:rPr>
              <a:t>You can set your Maintenance schedule</a:t>
            </a:r>
            <a:r>
              <a:rPr lang="en-US" sz="1200" kern="1200" baseline="0" dirty="0">
                <a:solidFill>
                  <a:schemeClr val="tx1"/>
                </a:solidFill>
                <a:effectLst/>
                <a:latin typeface="Lucida Grande" pitchFamily="-86" charset="0"/>
                <a:ea typeface="ヒラギノ角ゴ Pro W3" pitchFamily="-86" charset="-128"/>
                <a:cs typeface="+mn-cs"/>
              </a:rPr>
              <a:t> based on several Factors</a:t>
            </a:r>
          </a:p>
          <a:p>
            <a:endParaRPr lang="en-US" dirty="0"/>
          </a:p>
          <a:p>
            <a:r>
              <a:rPr lang="en-US" dirty="0"/>
              <a:t>Days</a:t>
            </a:r>
          </a:p>
          <a:p>
            <a:r>
              <a:rPr lang="en-US" dirty="0"/>
              <a:t>Main</a:t>
            </a:r>
            <a:r>
              <a:rPr lang="en-US" baseline="0" dirty="0"/>
              <a:t> Cycles – This is for # of Main before this get triggered</a:t>
            </a:r>
          </a:p>
          <a:p>
            <a:r>
              <a:rPr lang="en-US" baseline="0" dirty="0"/>
              <a:t>Issues – This is the number of issues before the tool is flagged for </a:t>
            </a:r>
            <a:r>
              <a:rPr lang="en-US" baseline="0" dirty="0" err="1"/>
              <a:t>maint</a:t>
            </a:r>
            <a:endParaRPr lang="en-US" baseline="0" dirty="0"/>
          </a:p>
          <a:p>
            <a:r>
              <a:rPr lang="en-US" baseline="0" dirty="0"/>
              <a:t>Uses – This keeps track of how many times a tool is used before it needs </a:t>
            </a:r>
            <a:r>
              <a:rPr lang="en-US" baseline="0" dirty="0" err="1"/>
              <a:t>maintance</a:t>
            </a:r>
            <a:endParaRPr lang="en-US" baseline="0" dirty="0"/>
          </a:p>
          <a:p>
            <a:endParaRPr lang="en-US" baseline="0" dirty="0"/>
          </a:p>
          <a:p>
            <a:r>
              <a:rPr lang="en-US" baseline="0" dirty="0"/>
              <a:t>Warning Dates and Overdue dates can be set</a:t>
            </a:r>
          </a:p>
          <a:p>
            <a:endParaRPr lang="en-US" baseline="0" dirty="0"/>
          </a:p>
          <a:p>
            <a:r>
              <a:rPr lang="en-US" baseline="0" dirty="0"/>
              <a:t>A Maintenance schedule is set on a Master.</a:t>
            </a:r>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46</a:t>
            </a:fld>
            <a:endParaRPr lang="en-US"/>
          </a:p>
        </p:txBody>
      </p:sp>
    </p:spTree>
    <p:extLst>
      <p:ext uri="{BB962C8B-B14F-4D97-AF65-F5344CB8AC3E}">
        <p14:creationId xmlns:p14="http://schemas.microsoft.com/office/powerpoint/2010/main" val="3136661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52</a:t>
            </a:fld>
            <a:endParaRPr lang="en-US"/>
          </a:p>
        </p:txBody>
      </p:sp>
    </p:spTree>
    <p:extLst>
      <p:ext uri="{BB962C8B-B14F-4D97-AF65-F5344CB8AC3E}">
        <p14:creationId xmlns:p14="http://schemas.microsoft.com/office/powerpoint/2010/main" val="1940257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77</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1468705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78</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134116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79</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834864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80</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111879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81</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336310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Lucida Grande" pitchFamily="-86" charset="0"/>
                <a:ea typeface="ヒラギノ角ゴ Pro W3" pitchFamily="-86" charset="-128"/>
                <a:cs typeface="+mn-cs"/>
              </a:rPr>
              <a:t>TrueSite has a minimal hardware resource requirement and allows it to run on a wide range of different hardware platforms such as budget desktops, mini PCs, and Laptops. Please note, that the Disk Space shown here is for the initial Install only. It will help if you plan your storage solution based on the need for the implementation. A good rule of thumb is: for each device, you plan on connecting to this service, add 150MB of disk space per month that the device is connected. TrueSite requires an active network connection to any device that connects to the service. TrueSite only runs on a modern windows-based platform such as Windows 10 or Server 2012R2 or newer. Finally, the TrueSite Installer and License file are needed to install the software and activate it.</a:t>
            </a:r>
          </a:p>
        </p:txBody>
      </p:sp>
      <p:sp>
        <p:nvSpPr>
          <p:cNvPr id="4" name="Slide Number Placeholder 3"/>
          <p:cNvSpPr>
            <a:spLocks noGrp="1"/>
          </p:cNvSpPr>
          <p:nvPr>
            <p:ph type="sldNum" sz="quarter" idx="10"/>
          </p:nvPr>
        </p:nvSpPr>
        <p:spPr/>
        <p:txBody>
          <a:bodyPr/>
          <a:lstStyle/>
          <a:p>
            <a:fld id="{A8D8FFD3-B4B9-40F4-BE54-D783911C97BE}" type="slidenum">
              <a:rPr lang="en-US" smtClean="0"/>
              <a:pPr/>
              <a:t>12</a:t>
            </a:fld>
            <a:endParaRPr lang="en-US"/>
          </a:p>
        </p:txBody>
      </p:sp>
    </p:spTree>
    <p:extLst>
      <p:ext uri="{BB962C8B-B14F-4D97-AF65-F5344CB8AC3E}">
        <p14:creationId xmlns:p14="http://schemas.microsoft.com/office/powerpoint/2010/main" val="4267273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82</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689174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83</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1455920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84</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2412153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85</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13260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86</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2642246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87</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3063983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88</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32997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89</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4000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90</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85285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91</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151135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Lucida Grande" pitchFamily="-86" charset="0"/>
                <a:ea typeface="ヒラギノ角ゴ Pro W3" pitchFamily="-86" charset="-128"/>
                <a:cs typeface="+mn-cs"/>
              </a:rPr>
              <a:t>TrueSite has a minimal hardware resource requirement and allows it to run on a wide range of different hardware platforms such as budget desktops, mini PCs, and Laptops. Please note, that the Disk Space shown here is for the initial Install only. It will help if you plan your storage solution based on the need for the implementation. A good rule of thumb is: for each device, you plan on connecting to this service, add 150MB of disk space per month that the device is connected. TrueSite requires an active network connection to any device that connects to the service. TrueSite only runs on a modern windows-based platform such as Windows 10 or Server 2012R2 or newer. Finally, the TrueSite Installer and License file are needed to install the software and activate it.</a:t>
            </a:r>
          </a:p>
        </p:txBody>
      </p:sp>
      <p:sp>
        <p:nvSpPr>
          <p:cNvPr id="4" name="Slide Number Placeholder 3"/>
          <p:cNvSpPr>
            <a:spLocks noGrp="1"/>
          </p:cNvSpPr>
          <p:nvPr>
            <p:ph type="sldNum" sz="quarter" idx="10"/>
          </p:nvPr>
        </p:nvSpPr>
        <p:spPr/>
        <p:txBody>
          <a:bodyPr/>
          <a:lstStyle/>
          <a:p>
            <a:fld id="{A8D8FFD3-B4B9-40F4-BE54-D783911C97BE}" type="slidenum">
              <a:rPr lang="en-US" smtClean="0"/>
              <a:pPr/>
              <a:t>13</a:t>
            </a:fld>
            <a:endParaRPr lang="en-US"/>
          </a:p>
        </p:txBody>
      </p:sp>
    </p:spTree>
    <p:extLst>
      <p:ext uri="{BB962C8B-B14F-4D97-AF65-F5344CB8AC3E}">
        <p14:creationId xmlns:p14="http://schemas.microsoft.com/office/powerpoint/2010/main" val="2434755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92</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2534139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93</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3512343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94</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2294846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95</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3708048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96</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4247303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EE59B-C247-49F7-BF64-E897BD0DA898}" type="slidenum">
              <a:rPr lang="en-US"/>
              <a:pPr/>
              <a:t>97</a:t>
            </a:fld>
            <a:endParaRPr lang="en-US" dirty="0"/>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353445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Lucida Grande" pitchFamily="-86" charset="0"/>
                <a:ea typeface="ヒラギノ角ゴ Pro W3" pitchFamily="-86" charset="-128"/>
                <a:cs typeface="+mn-cs"/>
              </a:rPr>
              <a:t>When you need to make a change to the TrueSite Service, you use the TrueSite Service Configuration Tool. This tool allows you to run Diagnostics to see if a service is running correctly, get info on the status of the service, set the parameters to connect to a database, and view/update our License. This utility is on the same PC where you installed the Service.</a:t>
            </a:r>
          </a:p>
        </p:txBody>
      </p:sp>
      <p:sp>
        <p:nvSpPr>
          <p:cNvPr id="4" name="Slide Number Placeholder 3"/>
          <p:cNvSpPr>
            <a:spLocks noGrp="1"/>
          </p:cNvSpPr>
          <p:nvPr>
            <p:ph type="sldNum" sz="quarter" idx="10"/>
          </p:nvPr>
        </p:nvSpPr>
        <p:spPr/>
        <p:txBody>
          <a:bodyPr/>
          <a:lstStyle/>
          <a:p>
            <a:fld id="{A8D8FFD3-B4B9-40F4-BE54-D783911C97BE}" type="slidenum">
              <a:rPr lang="en-US" smtClean="0"/>
              <a:pPr/>
              <a:t>15</a:t>
            </a:fld>
            <a:endParaRPr lang="en-US"/>
          </a:p>
        </p:txBody>
      </p:sp>
    </p:spTree>
    <p:extLst>
      <p:ext uri="{BB962C8B-B14F-4D97-AF65-F5344CB8AC3E}">
        <p14:creationId xmlns:p14="http://schemas.microsoft.com/office/powerpoint/2010/main" val="21181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ucida Grande" pitchFamily="-86" charset="0"/>
                <a:ea typeface="ヒラギノ角ゴ Pro W3" pitchFamily="-86" charset="-128"/>
                <a:cs typeface="+mn-cs"/>
              </a:rPr>
              <a:t>So, what is a Profile? </a:t>
            </a:r>
          </a:p>
          <a:p>
            <a:endParaRPr lang="en-US" sz="1200" kern="1200" dirty="0">
              <a:solidFill>
                <a:schemeClr val="tx1"/>
              </a:solidFill>
              <a:effectLst/>
              <a:latin typeface="Lucida Grande" pitchFamily="-86" charset="0"/>
              <a:ea typeface="ヒラギノ角ゴ Pro W3" pitchFamily="-86" charset="-128"/>
              <a:cs typeface="+mn-cs"/>
            </a:endParaRPr>
          </a:p>
          <a:p>
            <a:r>
              <a:rPr lang="en-US" sz="1200" kern="1200" dirty="0">
                <a:solidFill>
                  <a:schemeClr val="tx1"/>
                </a:solidFill>
                <a:effectLst/>
                <a:latin typeface="Lucida Grande" pitchFamily="-86" charset="0"/>
                <a:ea typeface="ヒラギノ角ゴ Pro W3" pitchFamily="-86" charset="-128"/>
                <a:cs typeface="+mn-cs"/>
              </a:rPr>
              <a:t>A </a:t>
            </a:r>
            <a:r>
              <a:rPr lang="en-US" sz="1200" b="1" kern="1200" dirty="0">
                <a:solidFill>
                  <a:schemeClr val="tx1"/>
                </a:solidFill>
                <a:effectLst/>
                <a:latin typeface="Lucida Grande" pitchFamily="-86" charset="0"/>
                <a:ea typeface="ヒラギノ角ゴ Pro W3" pitchFamily="-86" charset="-128"/>
                <a:cs typeface="+mn-cs"/>
              </a:rPr>
              <a:t>Profile</a:t>
            </a:r>
            <a:r>
              <a:rPr lang="en-US" sz="1200" kern="1200" dirty="0">
                <a:solidFill>
                  <a:schemeClr val="tx1"/>
                </a:solidFill>
                <a:effectLst/>
                <a:latin typeface="Lucida Grande" pitchFamily="-86" charset="0"/>
                <a:ea typeface="ヒラギノ角ゴ Pro W3" pitchFamily="-86" charset="-128"/>
                <a:cs typeface="+mn-cs"/>
              </a:rPr>
              <a:t> is a set of pre-configured permissions that can be can be assigned to either an Employee or Group and is used to define a job role within the system.</a:t>
            </a:r>
          </a:p>
          <a:p>
            <a:endParaRPr lang="en-US" sz="1200" kern="1200" dirty="0">
              <a:solidFill>
                <a:schemeClr val="tx1"/>
              </a:solidFill>
              <a:effectLst/>
              <a:latin typeface="Lucida Grande" pitchFamily="-86" charset="0"/>
              <a:ea typeface="ヒラギノ角ゴ Pro W3" pitchFamily="-86" charset="-128"/>
              <a:cs typeface="+mn-cs"/>
            </a:endParaRPr>
          </a:p>
          <a:p>
            <a:r>
              <a:rPr lang="en-US" sz="1200" kern="1200" dirty="0">
                <a:solidFill>
                  <a:schemeClr val="tx1"/>
                </a:solidFill>
                <a:effectLst/>
                <a:latin typeface="Lucida Grande" pitchFamily="-86" charset="0"/>
                <a:ea typeface="ヒラギノ角ゴ Pro W3" pitchFamily="-86" charset="-128"/>
                <a:cs typeface="+mn-cs"/>
              </a:rPr>
              <a:t>There are already five built-in profiles in the system.</a:t>
            </a:r>
            <a:r>
              <a:rPr lang="en-US" sz="1200" b="1" kern="1200" dirty="0">
                <a:solidFill>
                  <a:schemeClr val="tx1"/>
                </a:solidFill>
                <a:effectLst/>
                <a:latin typeface="Lucida Grande" pitchFamily="-86" charset="0"/>
                <a:ea typeface="ヒラギノ角ゴ Pro W3" pitchFamily="-86" charset="-128"/>
                <a:cs typeface="+mn-cs"/>
              </a:rPr>
              <a:t> These Profiles cannot be modified or deleted.</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SUPERUSER – </a:t>
            </a:r>
            <a:r>
              <a:rPr lang="en-US" sz="1200" kern="1200" dirty="0">
                <a:solidFill>
                  <a:schemeClr val="tx1"/>
                </a:solidFill>
                <a:effectLst/>
                <a:latin typeface="Lucida Grande" pitchFamily="-86" charset="0"/>
                <a:ea typeface="ヒラギノ角ゴ Pro W3" pitchFamily="-86" charset="-128"/>
                <a:cs typeface="+mn-cs"/>
              </a:rPr>
              <a:t>This Profile grants every permission in the system. It usually is used exclusively by the IT or Technical Engineer in charge of the system as a whole. This profile is the only default profile that can make system-level changes. An Employee with admin access must be assigned this profile at the Top Level of the Location Tree to function correctly.</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SUPERVIEWER</a:t>
            </a:r>
            <a:r>
              <a:rPr lang="en-US" sz="1200" kern="1200" dirty="0">
                <a:solidFill>
                  <a:schemeClr val="tx1"/>
                </a:solidFill>
                <a:effectLst/>
                <a:latin typeface="Lucida Grande" pitchFamily="-86" charset="0"/>
                <a:ea typeface="ヒラギノ角ゴ Pro W3" pitchFamily="-86" charset="-128"/>
                <a:cs typeface="+mn-cs"/>
              </a:rPr>
              <a:t> – This profile is granted all visibility permissions but cannot make any changes. This role is useful for management that wants to have visibility to any object within the system but does not plan on making any changes.</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ADMINISTRATOR</a:t>
            </a:r>
            <a:r>
              <a:rPr lang="en-US" sz="1200" kern="1200" dirty="0">
                <a:solidFill>
                  <a:schemeClr val="tx1"/>
                </a:solidFill>
                <a:effectLst/>
                <a:latin typeface="Lucida Grande" pitchFamily="-86" charset="0"/>
                <a:ea typeface="ヒラギノ角ゴ Pro W3" pitchFamily="-86" charset="-128"/>
                <a:cs typeface="+mn-cs"/>
              </a:rPr>
              <a:t> – This profile is granted most administrative permissions but cannot make system-level changes.  This role is for an area or department supervisor who needs full control of the users and devices in specific locations.  </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MAINTENANCE</a:t>
            </a:r>
            <a:r>
              <a:rPr lang="en-US" sz="1200" kern="1200" dirty="0">
                <a:solidFill>
                  <a:schemeClr val="tx1"/>
                </a:solidFill>
                <a:effectLst/>
                <a:latin typeface="Lucida Grande" pitchFamily="-86" charset="0"/>
                <a:ea typeface="ヒラギノ角ゴ Pro W3" pitchFamily="-86" charset="-128"/>
                <a:cs typeface="+mn-cs"/>
              </a:rPr>
              <a:t> – This profile is granted limited administrative permissions to devices and reports. This role is designed for the maintenance team to keep the Tool Control devices working and online.</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SYSTEM USER</a:t>
            </a:r>
            <a:r>
              <a:rPr lang="en-US" sz="1200" kern="1200" dirty="0">
                <a:solidFill>
                  <a:schemeClr val="tx1"/>
                </a:solidFill>
                <a:effectLst/>
                <a:latin typeface="Lucida Grande" pitchFamily="-86" charset="0"/>
                <a:ea typeface="ヒラギノ角ゴ Pro W3" pitchFamily="-86" charset="-128"/>
                <a:cs typeface="+mn-cs"/>
              </a:rPr>
              <a:t> – This profile is granted the base level permissions to the system. It has no access to any administrative functions. This role is the default role assigned to users within a location.</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Again, These built-in Profiles cannot be edited or deleted. </a:t>
            </a:r>
            <a:endParaRPr lang="en-US" sz="1200" kern="1200" dirty="0">
              <a:solidFill>
                <a:schemeClr val="tx1"/>
              </a:solidFill>
              <a:effectLst/>
              <a:latin typeface="Lucida Grande" pitchFamily="-86" charset="0"/>
              <a:ea typeface="ヒラギノ角ゴ Pro W3" pitchFamily="-86" charset="-128"/>
              <a:cs typeface="+mn-cs"/>
            </a:endParaRPr>
          </a:p>
          <a:p>
            <a:r>
              <a:rPr lang="en-US" sz="1200" kern="1200" dirty="0">
                <a:solidFill>
                  <a:schemeClr val="tx1"/>
                </a:solidFill>
                <a:effectLst/>
                <a:latin typeface="Lucida Grande" pitchFamily="-86" charset="0"/>
                <a:ea typeface="ヒラギノ角ゴ Pro W3" pitchFamily="-86" charset="-128"/>
                <a:cs typeface="+mn-cs"/>
              </a:rPr>
              <a:t> </a:t>
            </a:r>
          </a:p>
          <a:p>
            <a:endParaRPr lang="en-US" sz="1200" kern="1200" dirty="0">
              <a:solidFill>
                <a:schemeClr val="tx1"/>
              </a:solidFill>
              <a:effectLst/>
              <a:latin typeface="Lucida Grande" pitchFamily="-86" charset="0"/>
              <a:ea typeface="ヒラギノ角ゴ Pro W3" pitchFamily="-86" charset="-128"/>
              <a:cs typeface="+mn-cs"/>
            </a:endParaRPr>
          </a:p>
        </p:txBody>
      </p:sp>
      <p:sp>
        <p:nvSpPr>
          <p:cNvPr id="4" name="Slide Number Placeholder 3"/>
          <p:cNvSpPr>
            <a:spLocks noGrp="1"/>
          </p:cNvSpPr>
          <p:nvPr>
            <p:ph type="sldNum" sz="quarter" idx="10"/>
          </p:nvPr>
        </p:nvSpPr>
        <p:spPr/>
        <p:txBody>
          <a:bodyPr/>
          <a:lstStyle/>
          <a:p>
            <a:fld id="{A8D8FFD3-B4B9-40F4-BE54-D783911C97BE}" type="slidenum">
              <a:rPr lang="en-US" smtClean="0"/>
              <a:pPr/>
              <a:t>25</a:t>
            </a:fld>
            <a:endParaRPr lang="en-US"/>
          </a:p>
        </p:txBody>
      </p:sp>
    </p:spTree>
    <p:extLst>
      <p:ext uri="{BB962C8B-B14F-4D97-AF65-F5344CB8AC3E}">
        <p14:creationId xmlns:p14="http://schemas.microsoft.com/office/powerpoint/2010/main" val="355841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ucida Grande" pitchFamily="-86" charset="0"/>
                <a:ea typeface="ヒラギノ角ゴ Pro W3" pitchFamily="-86" charset="-128"/>
                <a:cs typeface="+mn-cs"/>
              </a:rPr>
              <a:t>Permissions are the rules that determine if a user or group can perform a specific function or action. These permissions are collected into list called categories that you can grant to a profile. </a:t>
            </a:r>
          </a:p>
          <a:p>
            <a:endParaRPr lang="en-US" sz="1200" kern="1200" dirty="0">
              <a:solidFill>
                <a:schemeClr val="tx1"/>
              </a:solidFill>
              <a:effectLst/>
              <a:latin typeface="Lucida Grande" pitchFamily="-86" charset="0"/>
              <a:ea typeface="ヒラギノ角ゴ Pro W3" pitchFamily="-86" charset="-128"/>
              <a:cs typeface="+mn-cs"/>
            </a:endParaRPr>
          </a:p>
          <a:p>
            <a:r>
              <a:rPr lang="en-US" sz="1200" kern="1200" dirty="0">
                <a:solidFill>
                  <a:schemeClr val="tx1"/>
                </a:solidFill>
                <a:effectLst/>
                <a:latin typeface="Lucida Grande" pitchFamily="-86" charset="0"/>
                <a:ea typeface="ヒラギノ角ゴ Pro W3" pitchFamily="-86" charset="-128"/>
                <a:cs typeface="+mn-cs"/>
              </a:rPr>
              <a:t>These categories are:</a:t>
            </a:r>
          </a:p>
          <a:p>
            <a:r>
              <a:rPr lang="en-US" sz="1200" b="1" kern="1200" dirty="0">
                <a:solidFill>
                  <a:schemeClr val="tx1"/>
                </a:solidFill>
                <a:effectLst/>
                <a:latin typeface="Lucida Grande" pitchFamily="-86" charset="0"/>
                <a:ea typeface="ヒラギノ角ゴ Pro W3" pitchFamily="-86" charset="-128"/>
                <a:cs typeface="+mn-cs"/>
              </a:rPr>
              <a:t>Employees – </a:t>
            </a:r>
            <a:r>
              <a:rPr lang="en-US" sz="1200" kern="1200" dirty="0">
                <a:solidFill>
                  <a:schemeClr val="tx1"/>
                </a:solidFill>
                <a:effectLst/>
                <a:latin typeface="Lucida Grande" pitchFamily="-86" charset="0"/>
                <a:ea typeface="ヒラギノ角ゴ Pro W3" pitchFamily="-86" charset="-128"/>
                <a:cs typeface="+mn-cs"/>
              </a:rPr>
              <a:t>Permissions about managing employee access</a:t>
            </a:r>
            <a:r>
              <a:rPr lang="en-US" sz="1200" b="1" kern="1200" dirty="0">
                <a:solidFill>
                  <a:schemeClr val="tx1"/>
                </a:solidFill>
                <a:effectLst/>
                <a:latin typeface="Lucida Grande" pitchFamily="-86" charset="0"/>
                <a:ea typeface="ヒラギノ角ゴ Pro W3" pitchFamily="-86" charset="-128"/>
                <a:cs typeface="+mn-cs"/>
              </a:rPr>
              <a:t> </a:t>
            </a:r>
            <a:endParaRPr lang="en-US" sz="1200"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Locations – </a:t>
            </a:r>
            <a:r>
              <a:rPr lang="en-US" sz="1200" kern="1200" dirty="0">
                <a:solidFill>
                  <a:schemeClr val="tx1"/>
                </a:solidFill>
                <a:effectLst/>
                <a:latin typeface="Lucida Grande" pitchFamily="-86" charset="0"/>
                <a:ea typeface="ヒラギノ角ゴ Pro W3" pitchFamily="-86" charset="-128"/>
                <a:cs typeface="+mn-cs"/>
              </a:rPr>
              <a:t>Permissions about managing location objects</a:t>
            </a:r>
          </a:p>
          <a:p>
            <a:r>
              <a:rPr lang="en-US" sz="1200" b="1" kern="1200" dirty="0">
                <a:solidFill>
                  <a:schemeClr val="tx1"/>
                </a:solidFill>
                <a:effectLst/>
                <a:latin typeface="Lucida Grande" pitchFamily="-86" charset="0"/>
                <a:ea typeface="ヒラギノ角ゴ Pro W3" pitchFamily="-86" charset="-128"/>
                <a:cs typeface="+mn-cs"/>
              </a:rPr>
              <a:t>Groups – </a:t>
            </a:r>
            <a:r>
              <a:rPr lang="en-US" sz="1200" kern="1200" dirty="0">
                <a:solidFill>
                  <a:schemeClr val="tx1"/>
                </a:solidFill>
                <a:effectLst/>
                <a:latin typeface="Lucida Grande" pitchFamily="-86" charset="0"/>
                <a:ea typeface="ヒラギノ角ゴ Pro W3" pitchFamily="-86" charset="-128"/>
                <a:cs typeface="+mn-cs"/>
              </a:rPr>
              <a:t>Permissions about managing groups</a:t>
            </a:r>
          </a:p>
          <a:p>
            <a:r>
              <a:rPr lang="en-US" sz="1200" b="1" kern="1200" dirty="0">
                <a:solidFill>
                  <a:schemeClr val="tx1"/>
                </a:solidFill>
                <a:effectLst/>
                <a:latin typeface="Lucida Grande" pitchFamily="-86" charset="0"/>
                <a:ea typeface="ヒラギノ角ゴ Pro W3" pitchFamily="-86" charset="-128"/>
                <a:cs typeface="+mn-cs"/>
              </a:rPr>
              <a:t>Devices – </a:t>
            </a:r>
            <a:r>
              <a:rPr lang="en-US" sz="1200" kern="1200" dirty="0">
                <a:solidFill>
                  <a:schemeClr val="tx1"/>
                </a:solidFill>
                <a:effectLst/>
                <a:latin typeface="Lucida Grande" pitchFamily="-86" charset="0"/>
                <a:ea typeface="ヒラギノ角ゴ Pro W3" pitchFamily="-86" charset="-128"/>
                <a:cs typeface="+mn-cs"/>
              </a:rPr>
              <a:t>Permissions about TCS Devices</a:t>
            </a:r>
          </a:p>
          <a:p>
            <a:r>
              <a:rPr lang="en-US" sz="1200" b="1" kern="1200" dirty="0">
                <a:solidFill>
                  <a:schemeClr val="tx1"/>
                </a:solidFill>
                <a:effectLst/>
                <a:latin typeface="Lucida Grande" pitchFamily="-86" charset="0"/>
                <a:ea typeface="ヒラギノ角ゴ Pro W3" pitchFamily="-86" charset="-128"/>
                <a:cs typeface="+mn-cs"/>
              </a:rPr>
              <a:t>Status – </a:t>
            </a:r>
            <a:r>
              <a:rPr lang="en-US" sz="1200" kern="1200" dirty="0">
                <a:solidFill>
                  <a:schemeClr val="tx1"/>
                </a:solidFill>
                <a:effectLst/>
                <a:latin typeface="Lucida Grande" pitchFamily="-86" charset="0"/>
                <a:ea typeface="ヒラギノ角ゴ Pro W3" pitchFamily="-86" charset="-128"/>
                <a:cs typeface="+mn-cs"/>
              </a:rPr>
              <a:t>Permissions pertaining to the Device States and Status</a:t>
            </a:r>
          </a:p>
          <a:p>
            <a:r>
              <a:rPr lang="en-US" sz="1200" b="1" kern="1200" dirty="0">
                <a:solidFill>
                  <a:schemeClr val="tx1"/>
                </a:solidFill>
                <a:effectLst/>
                <a:latin typeface="Lucida Grande" pitchFamily="-86" charset="0"/>
                <a:ea typeface="ヒラギノ角ゴ Pro W3" pitchFamily="-86" charset="-128"/>
                <a:cs typeface="+mn-cs"/>
              </a:rPr>
              <a:t>System Configuration – </a:t>
            </a:r>
            <a:r>
              <a:rPr lang="en-US" sz="1200" kern="1200" dirty="0">
                <a:solidFill>
                  <a:schemeClr val="tx1"/>
                </a:solidFill>
                <a:effectLst/>
                <a:latin typeface="Lucida Grande" pitchFamily="-86" charset="0"/>
                <a:ea typeface="ヒラギノ角ゴ Pro W3" pitchFamily="-86" charset="-128"/>
                <a:cs typeface="+mn-cs"/>
              </a:rPr>
              <a:t>Permissions about Global TCS Configuration</a:t>
            </a:r>
          </a:p>
          <a:p>
            <a:r>
              <a:rPr lang="en-US" sz="1200" b="1" kern="1200" dirty="0">
                <a:solidFill>
                  <a:schemeClr val="tx1"/>
                </a:solidFill>
                <a:effectLst/>
                <a:latin typeface="Lucida Grande" pitchFamily="-86" charset="0"/>
                <a:ea typeface="ヒラギノ角ゴ Pro W3" pitchFamily="-86" charset="-128"/>
                <a:cs typeface="+mn-cs"/>
              </a:rPr>
              <a:t>Tools – </a:t>
            </a:r>
            <a:r>
              <a:rPr lang="en-US" sz="1200" kern="1200" dirty="0">
                <a:solidFill>
                  <a:schemeClr val="tx1"/>
                </a:solidFill>
                <a:effectLst/>
                <a:latin typeface="Lucida Grande" pitchFamily="-86" charset="0"/>
                <a:ea typeface="ヒラギノ角ゴ Pro W3" pitchFamily="-86" charset="-128"/>
                <a:cs typeface="+mn-cs"/>
              </a:rPr>
              <a:t>Permissions about tools</a:t>
            </a:r>
          </a:p>
          <a:p>
            <a:r>
              <a:rPr lang="en-US" sz="1200" b="1" kern="1200" dirty="0">
                <a:solidFill>
                  <a:schemeClr val="tx1"/>
                </a:solidFill>
                <a:effectLst/>
                <a:latin typeface="Lucida Grande" pitchFamily="-86" charset="0"/>
                <a:ea typeface="ヒラギノ角ゴ Pro W3" pitchFamily="-86" charset="-128"/>
                <a:cs typeface="+mn-cs"/>
              </a:rPr>
              <a:t>Reports – </a:t>
            </a:r>
            <a:r>
              <a:rPr lang="en-US" sz="1200" kern="1200" dirty="0">
                <a:solidFill>
                  <a:schemeClr val="tx1"/>
                </a:solidFill>
                <a:effectLst/>
                <a:latin typeface="Lucida Grande" pitchFamily="-86" charset="0"/>
                <a:ea typeface="ヒラギノ角ゴ Pro W3" pitchFamily="-86" charset="-128"/>
                <a:cs typeface="+mn-cs"/>
              </a:rPr>
              <a:t>Permissions about custom and built-in reports</a:t>
            </a:r>
          </a:p>
          <a:p>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26</a:t>
            </a:fld>
            <a:endParaRPr lang="en-US"/>
          </a:p>
        </p:txBody>
      </p:sp>
    </p:spTree>
    <p:extLst>
      <p:ext uri="{BB962C8B-B14F-4D97-AF65-F5344CB8AC3E}">
        <p14:creationId xmlns:p14="http://schemas.microsoft.com/office/powerpoint/2010/main" val="305732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ucida Grande" pitchFamily="-86" charset="0"/>
                <a:ea typeface="ヒラギノ角ゴ Pro W3" pitchFamily="-86" charset="-128"/>
                <a:cs typeface="+mn-cs"/>
              </a:rPr>
              <a:t>A tool’s </a:t>
            </a:r>
            <a:r>
              <a:rPr lang="en-US" sz="1200" b="1" kern="1200" dirty="0">
                <a:solidFill>
                  <a:schemeClr val="tx1"/>
                </a:solidFill>
                <a:effectLst/>
                <a:latin typeface="Lucida Grande" pitchFamily="-86" charset="0"/>
                <a:ea typeface="ヒラギノ角ゴ Pro W3" pitchFamily="-86" charset="-128"/>
                <a:cs typeface="+mn-cs"/>
              </a:rPr>
              <a:t>Properties</a:t>
            </a:r>
            <a:r>
              <a:rPr lang="en-US" sz="1200" kern="1200" dirty="0">
                <a:solidFill>
                  <a:schemeClr val="tx1"/>
                </a:solidFill>
                <a:effectLst/>
                <a:latin typeface="Lucida Grande" pitchFamily="-86" charset="0"/>
                <a:ea typeface="ヒラギノ角ゴ Pro W3" pitchFamily="-86" charset="-128"/>
                <a:cs typeface="+mn-cs"/>
              </a:rPr>
              <a:t> are the attributes that define the tool and how the system handles it when someone checks one out.</a:t>
            </a:r>
          </a:p>
          <a:p>
            <a:r>
              <a:rPr lang="en-US" sz="1200" b="1" kern="1200" dirty="0">
                <a:solidFill>
                  <a:schemeClr val="tx1"/>
                </a:solidFill>
                <a:effectLst/>
                <a:latin typeface="Lucida Grande" pitchFamily="-86" charset="0"/>
                <a:ea typeface="ヒラギノ角ゴ Pro W3" pitchFamily="-86" charset="-128"/>
                <a:cs typeface="+mn-cs"/>
              </a:rPr>
              <a:t>Part Number </a:t>
            </a:r>
            <a:r>
              <a:rPr lang="en-US" sz="1200" kern="1200" dirty="0">
                <a:solidFill>
                  <a:schemeClr val="tx1"/>
                </a:solidFill>
                <a:effectLst/>
                <a:latin typeface="Lucida Grande" pitchFamily="-86" charset="0"/>
                <a:ea typeface="ヒラギノ角ゴ Pro W3" pitchFamily="-86" charset="-128"/>
                <a:cs typeface="+mn-cs"/>
              </a:rPr>
              <a:t> – a unique alphanumeric number to identify the tool</a:t>
            </a:r>
          </a:p>
          <a:p>
            <a:r>
              <a:rPr lang="en-US" sz="1200" b="1" kern="1200" dirty="0">
                <a:solidFill>
                  <a:schemeClr val="tx1"/>
                </a:solidFill>
                <a:effectLst/>
                <a:latin typeface="Lucida Grande" pitchFamily="-86" charset="0"/>
                <a:ea typeface="ヒラギノ角ゴ Pro W3" pitchFamily="-86" charset="-128"/>
                <a:cs typeface="+mn-cs"/>
              </a:rPr>
              <a:t>Description </a:t>
            </a:r>
            <a:r>
              <a:rPr lang="en-US" sz="1200" kern="1200" dirty="0">
                <a:solidFill>
                  <a:schemeClr val="tx1"/>
                </a:solidFill>
                <a:effectLst/>
                <a:latin typeface="Lucida Grande" pitchFamily="-86" charset="0"/>
                <a:ea typeface="ヒラギノ角ゴ Pro W3" pitchFamily="-86" charset="-128"/>
                <a:cs typeface="+mn-cs"/>
              </a:rPr>
              <a:t>– the name and description of what the tool is</a:t>
            </a:r>
          </a:p>
          <a:p>
            <a:r>
              <a:rPr lang="en-US" sz="1200" b="1" kern="1200" dirty="0">
                <a:solidFill>
                  <a:schemeClr val="tx1"/>
                </a:solidFill>
                <a:effectLst/>
                <a:latin typeface="Lucida Grande" pitchFamily="-86" charset="0"/>
                <a:ea typeface="ヒラギノ角ゴ Pro W3" pitchFamily="-86" charset="-128"/>
                <a:cs typeface="+mn-cs"/>
              </a:rPr>
              <a:t>Units</a:t>
            </a:r>
            <a:r>
              <a:rPr lang="en-US" sz="1200" kern="1200" dirty="0">
                <a:solidFill>
                  <a:schemeClr val="tx1"/>
                </a:solidFill>
                <a:effectLst/>
                <a:latin typeface="Lucida Grande" pitchFamily="-86" charset="0"/>
                <a:ea typeface="ヒラギノ角ゴ Pro W3" pitchFamily="-86" charset="-128"/>
                <a:cs typeface="+mn-cs"/>
              </a:rPr>
              <a:t> – the quantity to be issued when checking out the part/tool</a:t>
            </a:r>
          </a:p>
          <a:p>
            <a:r>
              <a:rPr lang="en-US" sz="1200" b="1" kern="1200" dirty="0">
                <a:solidFill>
                  <a:schemeClr val="tx1"/>
                </a:solidFill>
                <a:effectLst/>
                <a:latin typeface="Lucida Grande" pitchFamily="-86" charset="0"/>
                <a:ea typeface="ヒラギノ角ゴ Pro W3" pitchFamily="-86" charset="-128"/>
                <a:cs typeface="+mn-cs"/>
              </a:rPr>
              <a:t>Tag</a:t>
            </a:r>
            <a:r>
              <a:rPr lang="en-US" sz="1200" kern="1200" dirty="0">
                <a:solidFill>
                  <a:schemeClr val="tx1"/>
                </a:solidFill>
                <a:effectLst/>
                <a:latin typeface="Lucida Grande" pitchFamily="-86" charset="0"/>
                <a:ea typeface="ヒラギノ角ゴ Pro W3" pitchFamily="-86" charset="-128"/>
                <a:cs typeface="+mn-cs"/>
              </a:rPr>
              <a:t> – the barcode or RFID tag that will be used to ID the tool</a:t>
            </a:r>
          </a:p>
          <a:p>
            <a:r>
              <a:rPr lang="en-US" sz="1200" b="1" kern="1200" dirty="0">
                <a:solidFill>
                  <a:schemeClr val="tx1"/>
                </a:solidFill>
                <a:effectLst/>
                <a:latin typeface="Lucida Grande" pitchFamily="-86" charset="0"/>
                <a:ea typeface="ヒラギノ角ゴ Pro W3" pitchFamily="-86" charset="-128"/>
                <a:cs typeface="+mn-cs"/>
              </a:rPr>
              <a:t>Photo</a:t>
            </a:r>
            <a:r>
              <a:rPr lang="en-US" sz="1200" kern="1200" dirty="0">
                <a:solidFill>
                  <a:schemeClr val="tx1"/>
                </a:solidFill>
                <a:effectLst/>
                <a:latin typeface="Lucida Grande" pitchFamily="-86" charset="0"/>
                <a:ea typeface="ヒラギノ角ゴ Pro W3" pitchFamily="-86" charset="-128"/>
                <a:cs typeface="+mn-cs"/>
              </a:rPr>
              <a:t> – A picture that represents the tool</a:t>
            </a:r>
          </a:p>
          <a:p>
            <a:r>
              <a:rPr lang="en-US" sz="1200" b="1" kern="1200" dirty="0">
                <a:solidFill>
                  <a:schemeClr val="tx1"/>
                </a:solidFill>
                <a:effectLst/>
                <a:latin typeface="Lucida Grande" pitchFamily="-86" charset="0"/>
                <a:ea typeface="ヒラギノ角ゴ Pro W3" pitchFamily="-86" charset="-128"/>
                <a:cs typeface="+mn-cs"/>
              </a:rPr>
              <a:t>Issue Behavior </a:t>
            </a:r>
            <a:r>
              <a:rPr lang="en-US" sz="1200" kern="1200" dirty="0">
                <a:solidFill>
                  <a:schemeClr val="tx1"/>
                </a:solidFill>
                <a:effectLst/>
                <a:latin typeface="Lucida Grande" pitchFamily="-86" charset="0"/>
                <a:ea typeface="ヒラギノ角ゴ Pro W3" pitchFamily="-86" charset="-128"/>
                <a:cs typeface="+mn-cs"/>
              </a:rPr>
              <a:t>determines the type of tool and how TCS processes it</a:t>
            </a:r>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29</a:t>
            </a:fld>
            <a:endParaRPr lang="en-US"/>
          </a:p>
        </p:txBody>
      </p:sp>
    </p:spTree>
    <p:extLst>
      <p:ext uri="{BB962C8B-B14F-4D97-AF65-F5344CB8AC3E}">
        <p14:creationId xmlns:p14="http://schemas.microsoft.com/office/powerpoint/2010/main" val="92807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Lucida Grande" pitchFamily="-86" charset="0"/>
                <a:ea typeface="ヒラギノ角ゴ Pro W3" pitchFamily="-86" charset="-128"/>
                <a:cs typeface="+mn-cs"/>
              </a:rPr>
              <a:t>Instances</a:t>
            </a:r>
            <a:r>
              <a:rPr lang="en-US" sz="1200" kern="1200" dirty="0">
                <a:solidFill>
                  <a:schemeClr val="tx1"/>
                </a:solidFill>
                <a:effectLst/>
                <a:latin typeface="Lucida Grande" pitchFamily="-86" charset="0"/>
                <a:ea typeface="ヒラギノ角ゴ Pro W3" pitchFamily="-86" charset="-128"/>
                <a:cs typeface="+mn-cs"/>
              </a:rPr>
              <a:t> also have a set of properties that can be defined as well. These properties are unique to that instance only.</a:t>
            </a: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Customer ID</a:t>
            </a:r>
            <a:r>
              <a:rPr lang="en-US" sz="1200" kern="1200" dirty="0">
                <a:solidFill>
                  <a:schemeClr val="tx1"/>
                </a:solidFill>
                <a:effectLst/>
                <a:latin typeface="Lucida Grande" pitchFamily="-86" charset="0"/>
                <a:ea typeface="ヒラギノ角ゴ Pro W3" pitchFamily="-86" charset="-128"/>
                <a:cs typeface="+mn-cs"/>
              </a:rPr>
              <a:t> – a unique alphanumeric number</a:t>
            </a:r>
          </a:p>
          <a:p>
            <a:r>
              <a:rPr lang="en-US" sz="1200" b="1" kern="1200" dirty="0">
                <a:solidFill>
                  <a:schemeClr val="tx1"/>
                </a:solidFill>
                <a:effectLst/>
                <a:latin typeface="Lucida Grande" pitchFamily="-86" charset="0"/>
                <a:ea typeface="ヒラギノ角ゴ Pro W3" pitchFamily="-86" charset="-128"/>
                <a:cs typeface="+mn-cs"/>
              </a:rPr>
              <a:t>Serial Number</a:t>
            </a:r>
            <a:r>
              <a:rPr lang="en-US" sz="1200" kern="1200" dirty="0">
                <a:solidFill>
                  <a:schemeClr val="tx1"/>
                </a:solidFill>
                <a:effectLst/>
                <a:latin typeface="Lucida Grande" pitchFamily="-86" charset="0"/>
                <a:ea typeface="ヒラギノ角ゴ Pro W3" pitchFamily="-86" charset="-128"/>
                <a:cs typeface="+mn-cs"/>
              </a:rPr>
              <a:t> – the serial number of the physical tool the instance is being created for</a:t>
            </a:r>
          </a:p>
          <a:p>
            <a:r>
              <a:rPr lang="en-US" sz="1200" b="1" kern="1200" dirty="0">
                <a:solidFill>
                  <a:schemeClr val="tx1"/>
                </a:solidFill>
                <a:effectLst/>
                <a:latin typeface="Lucida Grande" pitchFamily="-86" charset="0"/>
                <a:ea typeface="ヒラギノ角ゴ Pro W3" pitchFamily="-86" charset="-128"/>
                <a:cs typeface="+mn-cs"/>
              </a:rPr>
              <a:t>Tag</a:t>
            </a:r>
            <a:r>
              <a:rPr lang="en-US" sz="1200" kern="1200" dirty="0">
                <a:solidFill>
                  <a:schemeClr val="tx1"/>
                </a:solidFill>
                <a:effectLst/>
                <a:latin typeface="Lucida Grande" pitchFamily="-86" charset="0"/>
                <a:ea typeface="ヒラギノ角ゴ Pro W3" pitchFamily="-86" charset="-128"/>
                <a:cs typeface="+mn-cs"/>
              </a:rPr>
              <a:t> – if the Barcode for the </a:t>
            </a:r>
            <a:r>
              <a:rPr lang="en-US" sz="1200" b="1" kern="1200" dirty="0">
                <a:solidFill>
                  <a:schemeClr val="tx1"/>
                </a:solidFill>
                <a:effectLst/>
                <a:latin typeface="Lucida Grande" pitchFamily="-86" charset="0"/>
                <a:ea typeface="ヒラギノ角ゴ Pro W3" pitchFamily="-86" charset="-128"/>
                <a:cs typeface="+mn-cs"/>
              </a:rPr>
              <a:t>Instance</a:t>
            </a:r>
            <a:r>
              <a:rPr lang="en-US" sz="1200" kern="1200" dirty="0">
                <a:solidFill>
                  <a:schemeClr val="tx1"/>
                </a:solidFill>
                <a:effectLst/>
                <a:latin typeface="Lucida Grande" pitchFamily="-86" charset="0"/>
                <a:ea typeface="ヒラギノ角ゴ Pro W3" pitchFamily="-86" charset="-128"/>
                <a:cs typeface="+mn-cs"/>
              </a:rPr>
              <a:t> is different from the </a:t>
            </a:r>
            <a:r>
              <a:rPr lang="en-US" sz="1200" b="1" kern="1200" dirty="0">
                <a:solidFill>
                  <a:schemeClr val="tx1"/>
                </a:solidFill>
                <a:effectLst/>
                <a:latin typeface="Lucida Grande" pitchFamily="-86" charset="0"/>
                <a:ea typeface="ヒラギノ角ゴ Pro W3" pitchFamily="-86" charset="-128"/>
                <a:cs typeface="+mn-cs"/>
              </a:rPr>
              <a:t>Master</a:t>
            </a:r>
            <a:r>
              <a:rPr lang="en-US" sz="1200" kern="1200" dirty="0">
                <a:solidFill>
                  <a:schemeClr val="tx1"/>
                </a:solidFill>
                <a:effectLst/>
                <a:latin typeface="Lucida Grande" pitchFamily="-86" charset="0"/>
                <a:ea typeface="ヒラギノ角ゴ Pro W3" pitchFamily="-86" charset="-128"/>
                <a:cs typeface="+mn-cs"/>
              </a:rPr>
              <a:t> it will be defined here</a:t>
            </a:r>
          </a:p>
          <a:p>
            <a:r>
              <a:rPr lang="en-US" sz="1200" b="1" kern="1200" dirty="0">
                <a:solidFill>
                  <a:schemeClr val="tx1"/>
                </a:solidFill>
                <a:effectLst/>
                <a:latin typeface="Lucida Grande" pitchFamily="-86" charset="0"/>
                <a:ea typeface="ヒラギノ角ゴ Pro W3" pitchFamily="-86" charset="-128"/>
                <a:cs typeface="+mn-cs"/>
              </a:rPr>
              <a:t>Home Location </a:t>
            </a:r>
            <a:r>
              <a:rPr lang="en-US" sz="1200" kern="1200" dirty="0">
                <a:solidFill>
                  <a:schemeClr val="tx1"/>
                </a:solidFill>
                <a:effectLst/>
                <a:latin typeface="Lucida Grande" pitchFamily="-86" charset="0"/>
                <a:ea typeface="ヒラギノ角ゴ Pro W3" pitchFamily="-86" charset="-128"/>
                <a:cs typeface="+mn-cs"/>
              </a:rPr>
              <a:t>– The zone on the location tree that this Instance will reside primarily</a:t>
            </a:r>
          </a:p>
          <a:p>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30</a:t>
            </a:fld>
            <a:endParaRPr lang="en-US"/>
          </a:p>
        </p:txBody>
      </p:sp>
    </p:spTree>
    <p:extLst>
      <p:ext uri="{BB962C8B-B14F-4D97-AF65-F5344CB8AC3E}">
        <p14:creationId xmlns:p14="http://schemas.microsoft.com/office/powerpoint/2010/main" val="407157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Lucida Grande" pitchFamily="-86" charset="0"/>
                <a:ea typeface="ヒラギノ角ゴ Pro W3" pitchFamily="-86" charset="-128"/>
                <a:cs typeface="+mn-cs"/>
              </a:rPr>
              <a:t>The Tool types that are used in the system are listed here. When creating a Master, you define the tool type. Once selected you cannot change it.</a:t>
            </a:r>
            <a:endParaRPr lang="en-US" sz="1200" b="0" kern="1200" dirty="0">
              <a:solidFill>
                <a:schemeClr val="tx1"/>
              </a:solidFill>
              <a:effectLst/>
              <a:latin typeface="Lucida Grande" pitchFamily="-86" charset="0"/>
              <a:ea typeface="ヒラギノ角ゴ Pro W3" pitchFamily="-86" charset="-128"/>
              <a:cs typeface="+mn-cs"/>
            </a:endParaRPr>
          </a:p>
          <a:p>
            <a:endParaRPr lang="en-US" sz="1200" b="1" kern="1200" dirty="0">
              <a:solidFill>
                <a:schemeClr val="tx1"/>
              </a:solidFill>
              <a:effectLst/>
              <a:latin typeface="Lucida Grande" pitchFamily="-86" charset="0"/>
              <a:ea typeface="ヒラギノ角ゴ Pro W3" pitchFamily="-86" charset="-128"/>
              <a:cs typeface="+mn-cs"/>
            </a:endParaRPr>
          </a:p>
          <a:p>
            <a:r>
              <a:rPr lang="en-US" sz="1200" b="1" kern="1200" dirty="0">
                <a:solidFill>
                  <a:schemeClr val="tx1"/>
                </a:solidFill>
                <a:effectLst/>
                <a:latin typeface="Lucida Grande" pitchFamily="-86" charset="0"/>
                <a:ea typeface="ヒラギノ角ゴ Pro W3" pitchFamily="-86" charset="-128"/>
                <a:cs typeface="+mn-cs"/>
              </a:rPr>
              <a:t>Durable</a:t>
            </a:r>
            <a:r>
              <a:rPr lang="en-US" sz="1200" kern="1200" dirty="0">
                <a:solidFill>
                  <a:schemeClr val="tx1"/>
                </a:solidFill>
                <a:effectLst/>
                <a:latin typeface="Lucida Grande" pitchFamily="-86" charset="0"/>
                <a:ea typeface="ヒラギノ角ゴ Pro W3" pitchFamily="-86" charset="-128"/>
                <a:cs typeface="+mn-cs"/>
              </a:rPr>
              <a:t> – A Tool that can be returned and used again</a:t>
            </a:r>
          </a:p>
          <a:p>
            <a:r>
              <a:rPr lang="en-US" sz="1200" b="1" kern="1200" dirty="0">
                <a:solidFill>
                  <a:schemeClr val="tx1"/>
                </a:solidFill>
                <a:effectLst/>
                <a:latin typeface="Lucida Grande" pitchFamily="-86" charset="0"/>
                <a:ea typeface="ヒラギノ角ゴ Pro W3" pitchFamily="-86" charset="-128"/>
                <a:cs typeface="+mn-cs"/>
              </a:rPr>
              <a:t>Kit </a:t>
            </a:r>
            <a:r>
              <a:rPr lang="en-US" sz="1200" kern="1200" dirty="0">
                <a:solidFill>
                  <a:schemeClr val="tx1"/>
                </a:solidFill>
                <a:effectLst/>
                <a:latin typeface="Lucida Grande" pitchFamily="-86" charset="0"/>
                <a:ea typeface="ヒラギノ角ゴ Pro W3" pitchFamily="-86" charset="-128"/>
                <a:cs typeface="+mn-cs"/>
              </a:rPr>
              <a:t>– A collection of tools that are issued together</a:t>
            </a:r>
          </a:p>
          <a:p>
            <a:r>
              <a:rPr lang="en-US" sz="1200" b="1" kern="1200" dirty="0">
                <a:solidFill>
                  <a:schemeClr val="tx1"/>
                </a:solidFill>
                <a:effectLst/>
                <a:latin typeface="Lucida Grande" pitchFamily="-86" charset="0"/>
                <a:ea typeface="ヒラギノ角ゴ Pro W3" pitchFamily="-86" charset="-128"/>
                <a:cs typeface="+mn-cs"/>
              </a:rPr>
              <a:t>Consumable </a:t>
            </a:r>
            <a:r>
              <a:rPr lang="en-US" sz="1200" kern="1200" dirty="0">
                <a:solidFill>
                  <a:schemeClr val="tx1"/>
                </a:solidFill>
                <a:effectLst/>
                <a:latin typeface="Lucida Grande" pitchFamily="-86" charset="0"/>
                <a:ea typeface="ヒラギノ角ゴ Pro W3" pitchFamily="-86" charset="-128"/>
                <a:cs typeface="+mn-cs"/>
              </a:rPr>
              <a:t>– A Tool that is disposed of after use and not expected to be returned</a:t>
            </a:r>
          </a:p>
          <a:p>
            <a:r>
              <a:rPr lang="en-US" sz="1200" b="1" kern="1200" dirty="0">
                <a:solidFill>
                  <a:schemeClr val="tx1"/>
                </a:solidFill>
                <a:effectLst/>
                <a:latin typeface="Lucida Grande" pitchFamily="-86" charset="0"/>
                <a:ea typeface="ヒラギノ角ゴ Pro W3" pitchFamily="-86" charset="-128"/>
                <a:cs typeface="+mn-cs"/>
              </a:rPr>
              <a:t>Returnable Consumable </a:t>
            </a:r>
            <a:r>
              <a:rPr lang="en-US" sz="1200" kern="1200" dirty="0">
                <a:solidFill>
                  <a:schemeClr val="tx1"/>
                </a:solidFill>
                <a:effectLst/>
                <a:latin typeface="Lucida Grande" pitchFamily="-86" charset="0"/>
                <a:ea typeface="ヒラギノ角ゴ Pro W3" pitchFamily="-86" charset="-128"/>
                <a:cs typeface="+mn-cs"/>
              </a:rPr>
              <a:t>– A tool that must be returned to ensure proper disposal</a:t>
            </a:r>
          </a:p>
          <a:p>
            <a:endParaRPr lang="en-US" dirty="0"/>
          </a:p>
        </p:txBody>
      </p:sp>
      <p:sp>
        <p:nvSpPr>
          <p:cNvPr id="4" name="Slide Number Placeholder 3"/>
          <p:cNvSpPr>
            <a:spLocks noGrp="1"/>
          </p:cNvSpPr>
          <p:nvPr>
            <p:ph type="sldNum" sz="quarter" idx="10"/>
          </p:nvPr>
        </p:nvSpPr>
        <p:spPr/>
        <p:txBody>
          <a:bodyPr/>
          <a:lstStyle/>
          <a:p>
            <a:fld id="{A8D8FFD3-B4B9-40F4-BE54-D783911C97BE}" type="slidenum">
              <a:rPr lang="en-US" smtClean="0"/>
              <a:pPr/>
              <a:t>31</a:t>
            </a:fld>
            <a:endParaRPr lang="en-US"/>
          </a:p>
        </p:txBody>
      </p:sp>
    </p:spTree>
    <p:extLst>
      <p:ext uri="{BB962C8B-B14F-4D97-AF65-F5344CB8AC3E}">
        <p14:creationId xmlns:p14="http://schemas.microsoft.com/office/powerpoint/2010/main" val="827129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4 Color 3D_Logo_shadow"/>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43200" y="990600"/>
            <a:ext cx="6245352" cy="165506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828800" y="3276600"/>
            <a:ext cx="8534400" cy="1752600"/>
          </a:xfrm>
        </p:spPr>
        <p:txBody>
          <a:bodyPr/>
          <a:lstStyle>
            <a:lvl1pPr marL="0" indent="0" algn="ctr">
              <a:buNone/>
              <a:defRPr lang="en-US" sz="4000" b="1" u="none" dirty="0">
                <a:solidFill>
                  <a:srgbClr val="E41117"/>
                </a:solidFill>
                <a:latin typeface="+mj-lt"/>
                <a:ea typeface="+mj-ea"/>
                <a:cs typeface="+mj-c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87B65F4D-1239-4C90-A79D-9041D57E4845}" type="slidenum">
              <a:rPr lang="en-US"/>
              <a:pPr/>
              <a:t>‹#›</a:t>
            </a:fld>
            <a:endParaRPr lang="en-US"/>
          </a:p>
        </p:txBody>
      </p:sp>
    </p:spTree>
    <p:extLst>
      <p:ext uri="{BB962C8B-B14F-4D97-AF65-F5344CB8AC3E}">
        <p14:creationId xmlns:p14="http://schemas.microsoft.com/office/powerpoint/2010/main" val="3281661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89F5146-6522-4A49-AE5E-E8DF9CB2B04C}" type="slidenum">
              <a:rPr lang="en-US"/>
              <a:pPr/>
              <a:t>‹#›</a:t>
            </a:fld>
            <a:endParaRPr lang="en-US"/>
          </a:p>
        </p:txBody>
      </p:sp>
    </p:spTree>
    <p:extLst>
      <p:ext uri="{BB962C8B-B14F-4D97-AF65-F5344CB8AC3E}">
        <p14:creationId xmlns:p14="http://schemas.microsoft.com/office/powerpoint/2010/main" val="82127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142880"/>
            <a:ext cx="2590800" cy="5267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142880"/>
            <a:ext cx="7569200" cy="5267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8A02284-B114-45BA-A4C8-DD57A09C0DCD}" type="slidenum">
              <a:rPr lang="en-US"/>
              <a:pPr/>
              <a:t>‹#›</a:t>
            </a:fld>
            <a:endParaRPr lang="en-US"/>
          </a:p>
        </p:txBody>
      </p:sp>
    </p:spTree>
    <p:extLst>
      <p:ext uri="{BB962C8B-B14F-4D97-AF65-F5344CB8AC3E}">
        <p14:creationId xmlns:p14="http://schemas.microsoft.com/office/powerpoint/2010/main" val="42561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49299" y="47625"/>
            <a:ext cx="10731500" cy="1143000"/>
          </a:xfrm>
        </p:spPr>
        <p:txBody>
          <a:bodyPr/>
          <a:lstStyle/>
          <a:p>
            <a:r>
              <a:rPr lang="en-US"/>
              <a:t>Click to edit Master title style</a:t>
            </a:r>
          </a:p>
        </p:txBody>
      </p:sp>
      <p:sp>
        <p:nvSpPr>
          <p:cNvPr id="3" name="Text Placeholder 2"/>
          <p:cNvSpPr>
            <a:spLocks noGrp="1"/>
          </p:cNvSpPr>
          <p:nvPr>
            <p:ph type="body" sz="half" idx="1"/>
          </p:nvPr>
        </p:nvSpPr>
        <p:spPr>
          <a:xfrm>
            <a:off x="749300" y="1200150"/>
            <a:ext cx="524256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235700" y="1200150"/>
            <a:ext cx="5242560" cy="4114800"/>
          </a:xfrm>
        </p:spPr>
        <p:txBody>
          <a:bodyPr/>
          <a:lstStyle/>
          <a:p>
            <a:endParaRPr lang="en-US"/>
          </a:p>
        </p:txBody>
      </p:sp>
      <p:sp>
        <p:nvSpPr>
          <p:cNvPr id="5" name="Slide Number Placeholder 4"/>
          <p:cNvSpPr>
            <a:spLocks noGrp="1"/>
          </p:cNvSpPr>
          <p:nvPr>
            <p:ph type="sldNum" sz="quarter" idx="10"/>
          </p:nvPr>
        </p:nvSpPr>
        <p:spPr>
          <a:xfrm>
            <a:off x="5892800" y="6324600"/>
            <a:ext cx="914400" cy="457200"/>
          </a:xfrm>
        </p:spPr>
        <p:txBody>
          <a:bodyPr/>
          <a:lstStyle>
            <a:lvl1pPr>
              <a:defRPr/>
            </a:lvl1pPr>
          </a:lstStyle>
          <a:p>
            <a:fld id="{9EA79385-F741-434E-A942-F731CA814B77}" type="slidenum">
              <a:rPr lang="en-US"/>
              <a:pPr/>
              <a:t>‹#›</a:t>
            </a:fld>
            <a:endParaRPr lang="en-US"/>
          </a:p>
        </p:txBody>
      </p:sp>
    </p:spTree>
    <p:extLst>
      <p:ext uri="{BB962C8B-B14F-4D97-AF65-F5344CB8AC3E}">
        <p14:creationId xmlns:p14="http://schemas.microsoft.com/office/powerpoint/2010/main" val="262627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9299" y="47625"/>
            <a:ext cx="10731500" cy="1143000"/>
          </a:xfrm>
        </p:spPr>
        <p:txBody>
          <a:bodyPr/>
          <a:lstStyle/>
          <a:p>
            <a:r>
              <a:rPr lang="en-US" dirty="0"/>
              <a:t>Click to edit Master title style</a:t>
            </a:r>
          </a:p>
        </p:txBody>
      </p:sp>
      <p:sp>
        <p:nvSpPr>
          <p:cNvPr id="3" name="Text Placeholder 2"/>
          <p:cNvSpPr>
            <a:spLocks noGrp="1"/>
          </p:cNvSpPr>
          <p:nvPr>
            <p:ph type="body" sz="half" idx="1"/>
          </p:nvPr>
        </p:nvSpPr>
        <p:spPr>
          <a:xfrm>
            <a:off x="749300" y="1200150"/>
            <a:ext cx="524256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0" y="1200150"/>
            <a:ext cx="524256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a:xfrm>
            <a:off x="5892800" y="6324600"/>
            <a:ext cx="914400" cy="457200"/>
          </a:xfrm>
        </p:spPr>
        <p:txBody>
          <a:bodyPr/>
          <a:lstStyle>
            <a:lvl1pPr>
              <a:defRPr/>
            </a:lvl1pPr>
          </a:lstStyle>
          <a:p>
            <a:fld id="{CA95D9FE-FCCD-4C18-954E-1E49C87157C6}" type="slidenum">
              <a:rPr lang="en-US"/>
              <a:pPr/>
              <a:t>‹#›</a:t>
            </a:fld>
            <a:endParaRPr lang="en-US"/>
          </a:p>
        </p:txBody>
      </p:sp>
    </p:spTree>
    <p:extLst>
      <p:ext uri="{BB962C8B-B14F-4D97-AF65-F5344CB8AC3E}">
        <p14:creationId xmlns:p14="http://schemas.microsoft.com/office/powerpoint/2010/main" val="235056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49299" y="47625"/>
            <a:ext cx="10731500" cy="1143000"/>
          </a:xfrm>
        </p:spPr>
        <p:txBody>
          <a:bodyPr/>
          <a:lstStyle/>
          <a:p>
            <a:r>
              <a:rPr lang="en-US" dirty="0"/>
              <a:t>Click to edit Master title style</a:t>
            </a:r>
          </a:p>
        </p:txBody>
      </p:sp>
      <p:sp>
        <p:nvSpPr>
          <p:cNvPr id="3" name="Text Placeholder 2"/>
          <p:cNvSpPr>
            <a:spLocks noGrp="1"/>
          </p:cNvSpPr>
          <p:nvPr>
            <p:ph type="body" sz="half" idx="1"/>
          </p:nvPr>
        </p:nvSpPr>
        <p:spPr>
          <a:xfrm>
            <a:off x="749300" y="1200150"/>
            <a:ext cx="524256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1200150"/>
            <a:ext cx="5242560" cy="1981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235700" y="3333750"/>
            <a:ext cx="524256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5892800" y="6324600"/>
            <a:ext cx="914400" cy="457200"/>
          </a:xfrm>
        </p:spPr>
        <p:txBody>
          <a:bodyPr/>
          <a:lstStyle>
            <a:lvl1pPr>
              <a:defRPr/>
            </a:lvl1pPr>
          </a:lstStyle>
          <a:p>
            <a:fld id="{551AB8FC-47D2-4C14-9EEC-6D538AF7CE72}" type="slidenum">
              <a:rPr lang="en-US"/>
              <a:pPr/>
              <a:t>‹#›</a:t>
            </a:fld>
            <a:endParaRPr lang="en-US"/>
          </a:p>
        </p:txBody>
      </p:sp>
    </p:spTree>
    <p:extLst>
      <p:ext uri="{BB962C8B-B14F-4D97-AF65-F5344CB8AC3E}">
        <p14:creationId xmlns:p14="http://schemas.microsoft.com/office/powerpoint/2010/main" val="87019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E9518BE-0A15-4153-ACFC-330C51B8C456}" type="slidenum">
              <a:rPr lang="en-US"/>
              <a:pPr/>
              <a:t>‹#›</a:t>
            </a:fld>
            <a:endParaRPr lang="en-US" dirty="0"/>
          </a:p>
        </p:txBody>
      </p:sp>
    </p:spTree>
    <p:extLst>
      <p:ext uri="{BB962C8B-B14F-4D97-AF65-F5344CB8AC3E}">
        <p14:creationId xmlns:p14="http://schemas.microsoft.com/office/powerpoint/2010/main" val="58504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solidFill>
                  <a:srgbClr val="E41117"/>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D9816BC7-1A49-43B4-8C40-4D8807AE55B9}" type="slidenum">
              <a:rPr lang="en-US"/>
              <a:pPr/>
              <a:t>‹#›</a:t>
            </a:fld>
            <a:endParaRPr lang="en-US"/>
          </a:p>
        </p:txBody>
      </p:sp>
    </p:spTree>
    <p:extLst>
      <p:ext uri="{BB962C8B-B14F-4D97-AF65-F5344CB8AC3E}">
        <p14:creationId xmlns:p14="http://schemas.microsoft.com/office/powerpoint/2010/main" val="38346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9300" y="1219200"/>
            <a:ext cx="524256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219200"/>
            <a:ext cx="524256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339A7A24-0B2A-4341-B760-05966BA1C223}" type="slidenum">
              <a:rPr lang="en-US"/>
              <a:pPr/>
              <a:t>‹#›</a:t>
            </a:fld>
            <a:endParaRPr lang="en-US"/>
          </a:p>
        </p:txBody>
      </p:sp>
    </p:spTree>
    <p:extLst>
      <p:ext uri="{BB962C8B-B14F-4D97-AF65-F5344CB8AC3E}">
        <p14:creationId xmlns:p14="http://schemas.microsoft.com/office/powerpoint/2010/main" val="30029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3065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46275"/>
            <a:ext cx="5386917" cy="3951288"/>
          </a:xfrm>
        </p:spPr>
        <p:txBody>
          <a:bodyPr/>
          <a:lstStyle>
            <a:lvl1pPr>
              <a:buClr>
                <a:srgbClr val="E41117"/>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3065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19462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770D27B5-FC15-45BD-AEBA-F83643D50CB1}" type="slidenum">
              <a:rPr lang="en-US"/>
              <a:pPr/>
              <a:t>‹#›</a:t>
            </a:fld>
            <a:endParaRPr lang="en-US"/>
          </a:p>
        </p:txBody>
      </p:sp>
    </p:spTree>
    <p:extLst>
      <p:ext uri="{BB962C8B-B14F-4D97-AF65-F5344CB8AC3E}">
        <p14:creationId xmlns:p14="http://schemas.microsoft.com/office/powerpoint/2010/main" val="394085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BEF3CC2B-07E3-4959-9128-54E1B4D6397E}" type="slidenum">
              <a:rPr lang="en-US"/>
              <a:pPr/>
              <a:t>‹#›</a:t>
            </a:fld>
            <a:endParaRPr lang="en-US"/>
          </a:p>
        </p:txBody>
      </p:sp>
    </p:spTree>
    <p:extLst>
      <p:ext uri="{BB962C8B-B14F-4D97-AF65-F5344CB8AC3E}">
        <p14:creationId xmlns:p14="http://schemas.microsoft.com/office/powerpoint/2010/main" val="162023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9F1990-BA9F-49DE-841A-194F53350B48}" type="slidenum">
              <a:rPr lang="en-US"/>
              <a:pPr/>
              <a:t>‹#›</a:t>
            </a:fld>
            <a:endParaRPr lang="en-US"/>
          </a:p>
        </p:txBody>
      </p:sp>
    </p:spTree>
    <p:extLst>
      <p:ext uri="{BB962C8B-B14F-4D97-AF65-F5344CB8AC3E}">
        <p14:creationId xmlns:p14="http://schemas.microsoft.com/office/powerpoint/2010/main" val="148174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4E4F88FA-DF81-4189-9C96-49C0E9B499DC}" type="slidenum">
              <a:rPr lang="en-US"/>
              <a:pPr/>
              <a:t>‹#›</a:t>
            </a:fld>
            <a:endParaRPr lang="en-US"/>
          </a:p>
        </p:txBody>
      </p:sp>
    </p:spTree>
    <p:extLst>
      <p:ext uri="{BB962C8B-B14F-4D97-AF65-F5344CB8AC3E}">
        <p14:creationId xmlns:p14="http://schemas.microsoft.com/office/powerpoint/2010/main" val="50982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788B97A-2D75-49BC-9DE7-E2ED9CE87868}" type="slidenum">
              <a:rPr lang="en-US"/>
              <a:pPr/>
              <a:t>‹#›</a:t>
            </a:fld>
            <a:endParaRPr lang="en-US"/>
          </a:p>
        </p:txBody>
      </p:sp>
    </p:spTree>
    <p:extLst>
      <p:ext uri="{BB962C8B-B14F-4D97-AF65-F5344CB8AC3E}">
        <p14:creationId xmlns:p14="http://schemas.microsoft.com/office/powerpoint/2010/main" val="2329411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16">
            <a:extLst>
              <a:ext uri="{28A0092B-C50C-407E-A947-70E740481C1C}">
                <a14:useLocalDpi xmlns:a14="http://schemas.microsoft.com/office/drawing/2010/main" val="0"/>
              </a:ext>
            </a:extLst>
          </a:blip>
          <a:stretch>
            <a:fillRect/>
          </a:stretch>
        </p:blipFill>
        <p:spPr bwMode="auto">
          <a:xfrm>
            <a:off x="0" y="6102350"/>
            <a:ext cx="12192000" cy="755650"/>
          </a:xfrm>
          <a:prstGeom prst="rect">
            <a:avLst/>
          </a:prstGeom>
          <a:noFill/>
        </p:spPr>
      </p:pic>
      <p:sp>
        <p:nvSpPr>
          <p:cNvPr id="1026" name="Rectangle 2"/>
          <p:cNvSpPr>
            <a:spLocks noGrp="1" noChangeArrowheads="1"/>
          </p:cNvSpPr>
          <p:nvPr>
            <p:ph type="title"/>
          </p:nvPr>
        </p:nvSpPr>
        <p:spPr bwMode="auto">
          <a:xfrm>
            <a:off x="736599" y="47625"/>
            <a:ext cx="107569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36599" y="1200154"/>
            <a:ext cx="1075690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1">
                <a:solidFill>
                  <a:schemeClr val="bg1"/>
                </a:solidFill>
                <a:latin typeface="Lucida Grande" pitchFamily="-86" charset="0"/>
              </a:defRPr>
            </a:lvl1pPr>
          </a:lstStyle>
          <a:p>
            <a:fld id="{1DC0905A-5511-417C-80EB-C0C2C54C3697}" type="slidenum">
              <a:rPr lang="en-US"/>
              <a:pPr/>
              <a:t>‹#›</a:t>
            </a:fld>
            <a:endParaRPr lang="en-US"/>
          </a:p>
        </p:txBody>
      </p:sp>
      <p:sp>
        <p:nvSpPr>
          <p:cNvPr id="2" name="TextBox 1"/>
          <p:cNvSpPr txBox="1"/>
          <p:nvPr userDrawn="1"/>
        </p:nvSpPr>
        <p:spPr>
          <a:xfrm>
            <a:off x="1041400" y="6362700"/>
            <a:ext cx="4826000" cy="369332"/>
          </a:xfrm>
          <a:prstGeom prst="rect">
            <a:avLst/>
          </a:prstGeom>
          <a:noFill/>
        </p:spPr>
        <p:txBody>
          <a:bodyPr wrap="square" rtlCol="0">
            <a:spAutoFit/>
          </a:bodyPr>
          <a:lstStyle/>
          <a:p>
            <a:r>
              <a:rPr lang="en-US" sz="900" dirty="0">
                <a:solidFill>
                  <a:schemeClr val="bg1"/>
                </a:solidFill>
              </a:rPr>
              <a:t>Proprietary</a:t>
            </a:r>
            <a:r>
              <a:rPr lang="en-US" sz="900" baseline="0" dirty="0">
                <a:solidFill>
                  <a:schemeClr val="bg1"/>
                </a:solidFill>
              </a:rPr>
              <a:t> Information of Snap-on Incorporated</a:t>
            </a:r>
          </a:p>
          <a:p>
            <a:r>
              <a:rPr lang="en-US" sz="900" baseline="0" dirty="0">
                <a:solidFill>
                  <a:schemeClr val="bg1"/>
                </a:solidFill>
              </a:rPr>
              <a:t>Do Not Reproduce or Distribute Without Permission</a:t>
            </a:r>
            <a:endParaRPr lang="en-US" sz="9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rtl="0" fontAlgn="base">
        <a:spcBef>
          <a:spcPct val="0"/>
        </a:spcBef>
        <a:spcAft>
          <a:spcPct val="0"/>
        </a:spcAft>
        <a:defRPr sz="3200" b="1" u="sng">
          <a:solidFill>
            <a:srgbClr val="E41117"/>
          </a:solidFill>
          <a:latin typeface="+mj-lt"/>
          <a:ea typeface="+mj-ea"/>
          <a:cs typeface="+mj-cs"/>
        </a:defRPr>
      </a:lvl1pPr>
      <a:lvl2pPr algn="l" rtl="0" fontAlgn="base">
        <a:spcBef>
          <a:spcPct val="0"/>
        </a:spcBef>
        <a:spcAft>
          <a:spcPct val="0"/>
        </a:spcAft>
        <a:defRPr sz="3200" b="1" u="sng">
          <a:solidFill>
            <a:srgbClr val="ED1C24"/>
          </a:solidFill>
          <a:latin typeface="Arial" charset="0"/>
          <a:ea typeface="ヒラギノ角ゴ Pro W3" pitchFamily="-86" charset="-128"/>
        </a:defRPr>
      </a:lvl2pPr>
      <a:lvl3pPr algn="l" rtl="0" fontAlgn="base">
        <a:spcBef>
          <a:spcPct val="0"/>
        </a:spcBef>
        <a:spcAft>
          <a:spcPct val="0"/>
        </a:spcAft>
        <a:defRPr sz="3200" b="1" u="sng">
          <a:solidFill>
            <a:srgbClr val="ED1C24"/>
          </a:solidFill>
          <a:latin typeface="Arial" charset="0"/>
          <a:ea typeface="ヒラギノ角ゴ Pro W3" pitchFamily="-86" charset="-128"/>
        </a:defRPr>
      </a:lvl3pPr>
      <a:lvl4pPr algn="l" rtl="0" fontAlgn="base">
        <a:spcBef>
          <a:spcPct val="0"/>
        </a:spcBef>
        <a:spcAft>
          <a:spcPct val="0"/>
        </a:spcAft>
        <a:defRPr sz="3200" b="1" u="sng">
          <a:solidFill>
            <a:srgbClr val="ED1C24"/>
          </a:solidFill>
          <a:latin typeface="Arial" charset="0"/>
          <a:ea typeface="ヒラギノ角ゴ Pro W3" pitchFamily="-86" charset="-128"/>
        </a:defRPr>
      </a:lvl4pPr>
      <a:lvl5pPr algn="l" rtl="0" fontAlgn="base">
        <a:spcBef>
          <a:spcPct val="0"/>
        </a:spcBef>
        <a:spcAft>
          <a:spcPct val="0"/>
        </a:spcAft>
        <a:defRPr sz="3200" b="1" u="sng">
          <a:solidFill>
            <a:srgbClr val="ED1C24"/>
          </a:solidFill>
          <a:latin typeface="Arial" charset="0"/>
          <a:ea typeface="ヒラギノ角ゴ Pro W3" pitchFamily="-86" charset="-128"/>
        </a:defRPr>
      </a:lvl5pPr>
      <a:lvl6pPr marL="457200" algn="l" rtl="0" fontAlgn="base">
        <a:spcBef>
          <a:spcPct val="0"/>
        </a:spcBef>
        <a:spcAft>
          <a:spcPct val="0"/>
        </a:spcAft>
        <a:defRPr sz="3200" b="1" u="sng">
          <a:solidFill>
            <a:srgbClr val="ED1C24"/>
          </a:solidFill>
          <a:latin typeface="Arial" charset="0"/>
          <a:ea typeface="ヒラギノ角ゴ Pro W3" pitchFamily="-86" charset="-128"/>
        </a:defRPr>
      </a:lvl6pPr>
      <a:lvl7pPr marL="914400" algn="l" rtl="0" fontAlgn="base">
        <a:spcBef>
          <a:spcPct val="0"/>
        </a:spcBef>
        <a:spcAft>
          <a:spcPct val="0"/>
        </a:spcAft>
        <a:defRPr sz="3200" b="1" u="sng">
          <a:solidFill>
            <a:srgbClr val="ED1C24"/>
          </a:solidFill>
          <a:latin typeface="Arial" charset="0"/>
          <a:ea typeface="ヒラギノ角ゴ Pro W3" pitchFamily="-86" charset="-128"/>
        </a:defRPr>
      </a:lvl7pPr>
      <a:lvl8pPr marL="1371600" algn="l" rtl="0" fontAlgn="base">
        <a:spcBef>
          <a:spcPct val="0"/>
        </a:spcBef>
        <a:spcAft>
          <a:spcPct val="0"/>
        </a:spcAft>
        <a:defRPr sz="3200" b="1" u="sng">
          <a:solidFill>
            <a:srgbClr val="ED1C24"/>
          </a:solidFill>
          <a:latin typeface="Arial" charset="0"/>
          <a:ea typeface="ヒラギノ角ゴ Pro W3" pitchFamily="-86" charset="-128"/>
        </a:defRPr>
      </a:lvl8pPr>
      <a:lvl9pPr marL="1828800" algn="l" rtl="0" fontAlgn="base">
        <a:spcBef>
          <a:spcPct val="0"/>
        </a:spcBef>
        <a:spcAft>
          <a:spcPct val="0"/>
        </a:spcAft>
        <a:defRPr sz="3200" b="1" u="sng">
          <a:solidFill>
            <a:srgbClr val="ED1C24"/>
          </a:solidFill>
          <a:latin typeface="Arial" charset="0"/>
          <a:ea typeface="ヒラギノ角ゴ Pro W3" pitchFamily="-86" charset="-128"/>
        </a:defRPr>
      </a:lvl9pPr>
    </p:titleStyle>
    <p:bodyStyle>
      <a:lvl1pPr marL="292100" indent="-228600" algn="l" rtl="0" fontAlgn="base">
        <a:spcBef>
          <a:spcPct val="20000"/>
        </a:spcBef>
        <a:spcAft>
          <a:spcPct val="0"/>
        </a:spcAft>
        <a:buClr>
          <a:srgbClr val="E41117"/>
        </a:buClr>
        <a:buSzPct val="125000"/>
        <a:buFont typeface="Wingdings" pitchFamily="2" charset="2"/>
        <a:buChar char="§"/>
        <a:defRPr sz="2400">
          <a:solidFill>
            <a:schemeClr val="tx1"/>
          </a:solidFill>
          <a:latin typeface="+mn-lt"/>
          <a:ea typeface="+mn-ea"/>
          <a:cs typeface="+mn-cs"/>
        </a:defRPr>
      </a:lvl1pPr>
      <a:lvl2pPr marL="573088" indent="-166688" algn="l" rtl="0" fontAlgn="base">
        <a:spcBef>
          <a:spcPct val="20000"/>
        </a:spcBef>
        <a:spcAft>
          <a:spcPct val="0"/>
        </a:spcAft>
        <a:buClr>
          <a:schemeClr val="tx1"/>
        </a:buClr>
        <a:buSzPct val="125000"/>
        <a:buFont typeface="Verdana" pitchFamily="34" charset="0"/>
        <a:buChar char="»"/>
        <a:defRPr sz="2000">
          <a:solidFill>
            <a:schemeClr val="tx1"/>
          </a:solidFill>
          <a:latin typeface="+mn-lt"/>
          <a:ea typeface="+mn-ea"/>
        </a:defRPr>
      </a:lvl2pPr>
      <a:lvl3pPr marL="914400" indent="-227013"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Font typeface="Lucida Grande" pitchFamily="-86" charset="0"/>
        <a:buChar char="‾"/>
        <a:defRPr sz="2000">
          <a:solidFill>
            <a:schemeClr val="tx1"/>
          </a:solidFill>
          <a:latin typeface="+mn-lt"/>
          <a:ea typeface="+mn-ea"/>
        </a:defRPr>
      </a:lvl4pPr>
      <a:lvl5pPr marL="2057400" indent="-228600" algn="l" rtl="0" fontAlgn="base">
        <a:spcBef>
          <a:spcPct val="20000"/>
        </a:spcBef>
        <a:spcAft>
          <a:spcPct val="0"/>
        </a:spcAft>
        <a:buFont typeface="Lucida Grande" pitchFamily="-86" charset="0"/>
        <a:buChar char="-"/>
        <a:defRPr sz="2000">
          <a:solidFill>
            <a:schemeClr val="tx1"/>
          </a:solidFill>
          <a:latin typeface="+mn-lt"/>
          <a:ea typeface="+mn-ea"/>
        </a:defRPr>
      </a:lvl5pPr>
      <a:lvl6pPr marL="2514600" indent="-228600" algn="l" rtl="0" fontAlgn="base">
        <a:spcBef>
          <a:spcPct val="20000"/>
        </a:spcBef>
        <a:spcAft>
          <a:spcPct val="0"/>
        </a:spcAft>
        <a:buFont typeface="Lucida Grande" pitchFamily="-86" charset="0"/>
        <a:buChar char="-"/>
        <a:defRPr sz="2000">
          <a:solidFill>
            <a:schemeClr val="tx1"/>
          </a:solidFill>
          <a:latin typeface="+mn-lt"/>
          <a:ea typeface="+mn-ea"/>
        </a:defRPr>
      </a:lvl6pPr>
      <a:lvl7pPr marL="2971800" indent="-228600" algn="l" rtl="0" fontAlgn="base">
        <a:spcBef>
          <a:spcPct val="20000"/>
        </a:spcBef>
        <a:spcAft>
          <a:spcPct val="0"/>
        </a:spcAft>
        <a:buFont typeface="Lucida Grande" pitchFamily="-86" charset="0"/>
        <a:buChar char="-"/>
        <a:defRPr sz="2000">
          <a:solidFill>
            <a:schemeClr val="tx1"/>
          </a:solidFill>
          <a:latin typeface="+mn-lt"/>
          <a:ea typeface="+mn-ea"/>
        </a:defRPr>
      </a:lvl7pPr>
      <a:lvl8pPr marL="3429000" indent="-228600" algn="l" rtl="0" fontAlgn="base">
        <a:spcBef>
          <a:spcPct val="20000"/>
        </a:spcBef>
        <a:spcAft>
          <a:spcPct val="0"/>
        </a:spcAft>
        <a:buFont typeface="Lucida Grande" pitchFamily="-86" charset="0"/>
        <a:buChar char="-"/>
        <a:defRPr sz="2000">
          <a:solidFill>
            <a:schemeClr val="tx1"/>
          </a:solidFill>
          <a:latin typeface="+mn-lt"/>
          <a:ea typeface="+mn-ea"/>
        </a:defRPr>
      </a:lvl8pPr>
      <a:lvl9pPr marL="3886200" indent="-228600" algn="l" rtl="0" fontAlgn="base">
        <a:spcBef>
          <a:spcPct val="20000"/>
        </a:spcBef>
        <a:spcAft>
          <a:spcPct val="0"/>
        </a:spcAft>
        <a:buFont typeface="Lucida Grande" pitchFamily="-86"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emf"/><Relationship Id="rId10" Type="http://schemas.openxmlformats.org/officeDocument/2006/relationships/image" Target="../media/image65.png"/><Relationship Id="rId4" Type="http://schemas.openxmlformats.org/officeDocument/2006/relationships/image" Target="../media/image59.emf"/><Relationship Id="rId9"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6.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5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19.jpeg"/></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hyperlink" Target="mailto:TECHSUPPE@snapon.com"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28800" y="2743200"/>
            <a:ext cx="8534400" cy="2971800"/>
          </a:xfrm>
        </p:spPr>
        <p:txBody>
          <a:bodyPr/>
          <a:lstStyle/>
          <a:p>
            <a:endParaRPr lang="en-US" sz="2800" dirty="0">
              <a:solidFill>
                <a:prstClr val="black"/>
              </a:solidFill>
            </a:endParaRPr>
          </a:p>
          <a:p>
            <a:endParaRPr lang="en-US" sz="4000" dirty="0">
              <a:solidFill>
                <a:prstClr val="black"/>
              </a:solidFill>
            </a:endParaRPr>
          </a:p>
          <a:p>
            <a:r>
              <a:rPr lang="en-US" sz="4000" dirty="0">
                <a:solidFill>
                  <a:prstClr val="black"/>
                </a:solidFill>
              </a:rPr>
              <a:t>L5 Connect</a:t>
            </a:r>
          </a:p>
          <a:p>
            <a:r>
              <a:rPr lang="en-US" sz="2000" dirty="0">
                <a:solidFill>
                  <a:prstClr val="black"/>
                </a:solidFill>
              </a:rPr>
              <a:t> </a:t>
            </a:r>
            <a:r>
              <a:rPr lang="en-US" sz="2800" dirty="0">
                <a:solidFill>
                  <a:prstClr val="black"/>
                </a:solidFill>
              </a:rPr>
              <a:t>Training Session</a:t>
            </a:r>
          </a:p>
          <a:p>
            <a:endParaRPr lang="en-US" sz="1400" dirty="0">
              <a:solidFill>
                <a:prstClr val="black"/>
              </a:solidFill>
            </a:endParaRPr>
          </a:p>
          <a:p>
            <a:pPr algn="r"/>
            <a:r>
              <a:rPr lang="en-US" sz="2400" dirty="0">
                <a:solidFill>
                  <a:prstClr val="black"/>
                </a:solidFill>
              </a:rPr>
              <a:t>September 2022</a:t>
            </a:r>
          </a:p>
        </p:txBody>
      </p:sp>
      <p:sp>
        <p:nvSpPr>
          <p:cNvPr id="3" name="Slide Number Placeholder 2"/>
          <p:cNvSpPr>
            <a:spLocks noGrp="1"/>
          </p:cNvSpPr>
          <p:nvPr>
            <p:ph type="sldNum" sz="quarter" idx="10"/>
          </p:nvPr>
        </p:nvSpPr>
        <p:spPr/>
        <p:txBody>
          <a:bodyPr/>
          <a:lstStyle/>
          <a:p>
            <a:fld id="{87B65F4D-1239-4C90-A79D-9041D57E4845}" type="slidenum">
              <a:rPr lang="en-US" smtClean="0"/>
              <a:pPr/>
              <a:t>1</a:t>
            </a:fld>
            <a:endParaRPr lang="en-US"/>
          </a:p>
        </p:txBody>
      </p:sp>
    </p:spTree>
    <p:extLst>
      <p:ext uri="{BB962C8B-B14F-4D97-AF65-F5344CB8AC3E}">
        <p14:creationId xmlns:p14="http://schemas.microsoft.com/office/powerpoint/2010/main" val="19705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E9518BE-0A15-4153-ACFC-330C51B8C456}" type="slidenum">
              <a:rPr lang="en-US" smtClean="0"/>
              <a:pPr/>
              <a:t>10</a:t>
            </a:fld>
            <a:endParaRPr lang="en-US" dirty="0"/>
          </a:p>
        </p:txBody>
      </p:sp>
      <p:sp>
        <p:nvSpPr>
          <p:cNvPr id="3" name="TextBox 2"/>
          <p:cNvSpPr txBox="1"/>
          <p:nvPr/>
        </p:nvSpPr>
        <p:spPr>
          <a:xfrm>
            <a:off x="1752600" y="685800"/>
            <a:ext cx="184731" cy="461665"/>
          </a:xfrm>
          <a:prstGeom prst="rect">
            <a:avLst/>
          </a:prstGeom>
          <a:noFill/>
        </p:spPr>
        <p:txBody>
          <a:bodyPr wrap="none" rtlCol="0">
            <a:spAutoFit/>
          </a:bodyPr>
          <a:lstStyle/>
          <a:p>
            <a:endParaRPr lang="en-US" dirty="0"/>
          </a:p>
        </p:txBody>
      </p:sp>
      <p:pic>
        <p:nvPicPr>
          <p:cNvPr id="5" name="Picture 4" descr="Diagram, timeline&#10;&#10;Description automatically generated">
            <a:extLst>
              <a:ext uri="{FF2B5EF4-FFF2-40B4-BE49-F238E27FC236}">
                <a16:creationId xmlns:a16="http://schemas.microsoft.com/office/drawing/2014/main" id="{FB07B3B5-5CA3-F4C6-FE65-8F963584BE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03" t="10329" r="3111" b="9624"/>
          <a:stretch/>
        </p:blipFill>
        <p:spPr>
          <a:xfrm>
            <a:off x="2171700" y="457200"/>
            <a:ext cx="7848600" cy="5347398"/>
          </a:xfrm>
          <a:prstGeom prst="rect">
            <a:avLst/>
          </a:prstGeom>
        </p:spPr>
      </p:pic>
    </p:spTree>
    <p:extLst>
      <p:ext uri="{BB962C8B-B14F-4D97-AF65-F5344CB8AC3E}">
        <p14:creationId xmlns:p14="http://schemas.microsoft.com/office/powerpoint/2010/main" val="18400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Q&amp;A</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100</a:t>
            </a:fld>
            <a:endParaRPr lang="en-US"/>
          </a:p>
        </p:txBody>
      </p:sp>
    </p:spTree>
    <p:extLst>
      <p:ext uri="{BB962C8B-B14F-4D97-AF65-F5344CB8AC3E}">
        <p14:creationId xmlns:p14="http://schemas.microsoft.com/office/powerpoint/2010/main" val="32590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1643129B-E298-4445-62BA-0BA9B33534BB}"/>
              </a:ext>
            </a:extLst>
          </p:cNvPr>
          <p:cNvGraphicFramePr>
            <a:graphicFrameLocks noGrp="1"/>
          </p:cNvGraphicFramePr>
          <p:nvPr>
            <p:extLst>
              <p:ext uri="{D42A27DB-BD31-4B8C-83A1-F6EECF244321}">
                <p14:modId xmlns:p14="http://schemas.microsoft.com/office/powerpoint/2010/main" val="232555125"/>
              </p:ext>
            </p:extLst>
          </p:nvPr>
        </p:nvGraphicFramePr>
        <p:xfrm>
          <a:off x="735013" y="1200150"/>
          <a:ext cx="10756899" cy="1771650"/>
        </p:xfrm>
        <a:graphic>
          <a:graphicData uri="http://schemas.openxmlformats.org/drawingml/2006/table">
            <a:tbl>
              <a:tblPr firstRow="1" firstCol="1" bandRow="1">
                <a:tableStyleId>{5C22544A-7EE6-4342-B048-85BDC9FD1C3A}</a:tableStyleId>
              </a:tblPr>
              <a:tblGrid>
                <a:gridCol w="1237494">
                  <a:extLst>
                    <a:ext uri="{9D8B030D-6E8A-4147-A177-3AD203B41FA5}">
                      <a16:colId xmlns:a16="http://schemas.microsoft.com/office/drawing/2014/main" val="3522013782"/>
                    </a:ext>
                  </a:extLst>
                </a:gridCol>
                <a:gridCol w="9519405">
                  <a:extLst>
                    <a:ext uri="{9D8B030D-6E8A-4147-A177-3AD203B41FA5}">
                      <a16:colId xmlns:a16="http://schemas.microsoft.com/office/drawing/2014/main" val="3215481128"/>
                    </a:ext>
                  </a:extLst>
                </a:gridCol>
              </a:tblGrid>
              <a:tr h="354330">
                <a:tc gridSpan="2">
                  <a:txBody>
                    <a:bodyPr/>
                    <a:lstStyle/>
                    <a:p>
                      <a:pPr marL="0" marR="0">
                        <a:lnSpc>
                          <a:spcPct val="107000"/>
                        </a:lnSpc>
                        <a:spcBef>
                          <a:spcPts val="0"/>
                        </a:spcBef>
                        <a:spcAft>
                          <a:spcPts val="0"/>
                        </a:spcAft>
                      </a:pPr>
                      <a:r>
                        <a:rPr lang="en-US" sz="1700">
                          <a:effectLst/>
                        </a:rPr>
                        <a:t>L5 Connect Service - up to 20 Devices*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hMerge="1">
                  <a:txBody>
                    <a:bodyPr/>
                    <a:lstStyle/>
                    <a:p>
                      <a:endParaRPr lang="en-US"/>
                    </a:p>
                  </a:txBody>
                  <a:tcPr/>
                </a:tc>
                <a:extLst>
                  <a:ext uri="{0D108BD9-81ED-4DB2-BD59-A6C34878D82A}">
                    <a16:rowId xmlns:a16="http://schemas.microsoft.com/office/drawing/2014/main" val="1096953622"/>
                  </a:ext>
                </a:extLst>
              </a:tr>
              <a:tr h="354330">
                <a:tc>
                  <a:txBody>
                    <a:bodyPr/>
                    <a:lstStyle/>
                    <a:p>
                      <a:pPr marL="0" marR="0">
                        <a:lnSpc>
                          <a:spcPct val="107000"/>
                        </a:lnSpc>
                        <a:spcBef>
                          <a:spcPts val="0"/>
                        </a:spcBef>
                        <a:spcAft>
                          <a:spcPts val="0"/>
                        </a:spcAft>
                      </a:pPr>
                      <a:r>
                        <a:rPr lang="en-US" sz="1700">
                          <a:effectLst/>
                        </a:rPr>
                        <a:t>CPU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Dual Core @ 2.0GHz</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3073162067"/>
                  </a:ext>
                </a:extLst>
              </a:tr>
              <a:tr h="354330">
                <a:tc>
                  <a:txBody>
                    <a:bodyPr/>
                    <a:lstStyle/>
                    <a:p>
                      <a:pPr marL="0" marR="0">
                        <a:lnSpc>
                          <a:spcPct val="107000"/>
                        </a:lnSpc>
                        <a:spcBef>
                          <a:spcPts val="0"/>
                        </a:spcBef>
                        <a:spcAft>
                          <a:spcPts val="0"/>
                        </a:spcAft>
                      </a:pPr>
                      <a:r>
                        <a:rPr lang="en-US" sz="1700">
                          <a:effectLst/>
                        </a:rPr>
                        <a:t>RAM</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2GB DDR4</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3022367626"/>
                  </a:ext>
                </a:extLst>
              </a:tr>
              <a:tr h="354330">
                <a:tc>
                  <a:txBody>
                    <a:bodyPr/>
                    <a:lstStyle/>
                    <a:p>
                      <a:pPr marL="0" marR="0">
                        <a:lnSpc>
                          <a:spcPct val="107000"/>
                        </a:lnSpc>
                        <a:spcBef>
                          <a:spcPts val="0"/>
                        </a:spcBef>
                        <a:spcAft>
                          <a:spcPts val="0"/>
                        </a:spcAft>
                      </a:pPr>
                      <a:r>
                        <a:rPr lang="en-US" sz="1700">
                          <a:effectLst/>
                        </a:rPr>
                        <a:t>Storage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dirty="0">
                          <a:effectLst/>
                        </a:rPr>
                        <a:t>250GB**</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4040195156"/>
                  </a:ext>
                </a:extLst>
              </a:tr>
              <a:tr h="354330">
                <a:tc>
                  <a:txBody>
                    <a:bodyPr/>
                    <a:lstStyle/>
                    <a:p>
                      <a:pPr marL="0" marR="0">
                        <a:lnSpc>
                          <a:spcPct val="107000"/>
                        </a:lnSpc>
                        <a:spcBef>
                          <a:spcPts val="0"/>
                        </a:spcBef>
                        <a:spcAft>
                          <a:spcPts val="0"/>
                        </a:spcAft>
                      </a:pPr>
                      <a:r>
                        <a:rPr lang="en-US" sz="1700">
                          <a:effectLst/>
                        </a:rPr>
                        <a:t>OS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dirty="0">
                          <a:effectLst/>
                        </a:rPr>
                        <a:t>Windows 10 1709 &amp; newer or Windows Server 2016 &amp; newer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1360199571"/>
                  </a:ext>
                </a:extLst>
              </a:tr>
            </a:tbl>
          </a:graphicData>
        </a:graphic>
      </p:graphicFrame>
      <p:graphicFrame>
        <p:nvGraphicFramePr>
          <p:cNvPr id="24" name="Table 23">
            <a:extLst>
              <a:ext uri="{FF2B5EF4-FFF2-40B4-BE49-F238E27FC236}">
                <a16:creationId xmlns:a16="http://schemas.microsoft.com/office/drawing/2014/main" id="{95946B97-595B-7EEC-551F-366DD74F696B}"/>
              </a:ext>
            </a:extLst>
          </p:cNvPr>
          <p:cNvGraphicFramePr>
            <a:graphicFrameLocks noGrp="1"/>
          </p:cNvGraphicFramePr>
          <p:nvPr>
            <p:extLst>
              <p:ext uri="{D42A27DB-BD31-4B8C-83A1-F6EECF244321}">
                <p14:modId xmlns:p14="http://schemas.microsoft.com/office/powerpoint/2010/main" val="702585607"/>
              </p:ext>
            </p:extLst>
          </p:nvPr>
        </p:nvGraphicFramePr>
        <p:xfrm>
          <a:off x="762000" y="3141663"/>
          <a:ext cx="10756899" cy="1580010"/>
        </p:xfrm>
        <a:graphic>
          <a:graphicData uri="http://schemas.openxmlformats.org/drawingml/2006/table">
            <a:tbl>
              <a:tblPr firstRow="1" firstCol="1" bandRow="1">
                <a:tableStyleId>{5C22544A-7EE6-4342-B048-85BDC9FD1C3A}</a:tableStyleId>
              </a:tblPr>
              <a:tblGrid>
                <a:gridCol w="1237494">
                  <a:extLst>
                    <a:ext uri="{9D8B030D-6E8A-4147-A177-3AD203B41FA5}">
                      <a16:colId xmlns:a16="http://schemas.microsoft.com/office/drawing/2014/main" val="2534133774"/>
                    </a:ext>
                  </a:extLst>
                </a:gridCol>
                <a:gridCol w="9519405">
                  <a:extLst>
                    <a:ext uri="{9D8B030D-6E8A-4147-A177-3AD203B41FA5}">
                      <a16:colId xmlns:a16="http://schemas.microsoft.com/office/drawing/2014/main" val="825704783"/>
                    </a:ext>
                  </a:extLst>
                </a:gridCol>
              </a:tblGrid>
              <a:tr h="187590">
                <a:tc gridSpan="2">
                  <a:txBody>
                    <a:bodyPr/>
                    <a:lstStyle/>
                    <a:p>
                      <a:pPr marL="0" marR="0">
                        <a:lnSpc>
                          <a:spcPct val="107000"/>
                        </a:lnSpc>
                        <a:spcBef>
                          <a:spcPts val="0"/>
                        </a:spcBef>
                        <a:spcAft>
                          <a:spcPts val="0"/>
                        </a:spcAft>
                      </a:pPr>
                      <a:r>
                        <a:rPr lang="en-US" sz="1700">
                          <a:effectLst/>
                        </a:rPr>
                        <a:t>L5 Connect Service – 21 to 100 Devices*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hMerge="1">
                  <a:txBody>
                    <a:bodyPr/>
                    <a:lstStyle/>
                    <a:p>
                      <a:endParaRPr lang="en-US"/>
                    </a:p>
                  </a:txBody>
                  <a:tcPr/>
                </a:tc>
                <a:extLst>
                  <a:ext uri="{0D108BD9-81ED-4DB2-BD59-A6C34878D82A}">
                    <a16:rowId xmlns:a16="http://schemas.microsoft.com/office/drawing/2014/main" val="194321253"/>
                  </a:ext>
                </a:extLst>
              </a:tr>
              <a:tr h="187590">
                <a:tc>
                  <a:txBody>
                    <a:bodyPr/>
                    <a:lstStyle/>
                    <a:p>
                      <a:pPr marL="0" marR="0">
                        <a:lnSpc>
                          <a:spcPct val="107000"/>
                        </a:lnSpc>
                        <a:spcBef>
                          <a:spcPts val="0"/>
                        </a:spcBef>
                        <a:spcAft>
                          <a:spcPts val="0"/>
                        </a:spcAft>
                      </a:pPr>
                      <a:r>
                        <a:rPr lang="en-US" sz="1700">
                          <a:effectLst/>
                        </a:rPr>
                        <a:t>CPU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Quad Core @ 2.0GHz</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3146772185"/>
                  </a:ext>
                </a:extLst>
              </a:tr>
              <a:tr h="187590">
                <a:tc>
                  <a:txBody>
                    <a:bodyPr/>
                    <a:lstStyle/>
                    <a:p>
                      <a:pPr marL="0" marR="0">
                        <a:lnSpc>
                          <a:spcPct val="107000"/>
                        </a:lnSpc>
                        <a:spcBef>
                          <a:spcPts val="0"/>
                        </a:spcBef>
                        <a:spcAft>
                          <a:spcPts val="0"/>
                        </a:spcAft>
                      </a:pPr>
                      <a:r>
                        <a:rPr lang="en-US" sz="1700">
                          <a:effectLst/>
                        </a:rPr>
                        <a:t>RAM</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4GB DDR4</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18778551"/>
                  </a:ext>
                </a:extLst>
              </a:tr>
              <a:tr h="187590">
                <a:tc>
                  <a:txBody>
                    <a:bodyPr/>
                    <a:lstStyle/>
                    <a:p>
                      <a:pPr marL="0" marR="0">
                        <a:lnSpc>
                          <a:spcPct val="107000"/>
                        </a:lnSpc>
                        <a:spcBef>
                          <a:spcPts val="0"/>
                        </a:spcBef>
                        <a:spcAft>
                          <a:spcPts val="0"/>
                        </a:spcAft>
                      </a:pPr>
                      <a:r>
                        <a:rPr lang="en-US" sz="1700">
                          <a:effectLst/>
                        </a:rPr>
                        <a:t>Storage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1TB**</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2645179514"/>
                  </a:ext>
                </a:extLst>
              </a:tr>
              <a:tr h="187590">
                <a:tc>
                  <a:txBody>
                    <a:bodyPr/>
                    <a:lstStyle/>
                    <a:p>
                      <a:pPr marL="0" marR="0">
                        <a:lnSpc>
                          <a:spcPct val="107000"/>
                        </a:lnSpc>
                        <a:spcBef>
                          <a:spcPts val="0"/>
                        </a:spcBef>
                        <a:spcAft>
                          <a:spcPts val="0"/>
                        </a:spcAft>
                      </a:pPr>
                      <a:r>
                        <a:rPr lang="en-US" sz="1700">
                          <a:effectLst/>
                        </a:rPr>
                        <a:t>OS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Windows 10 1709 &amp; newer or Windows Server 2016 &amp; newer</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3803480576"/>
                  </a:ext>
                </a:extLst>
              </a:tr>
              <a:tr h="187590">
                <a:tc gridSpan="2">
                  <a:txBody>
                    <a:bodyPr/>
                    <a:lstStyle/>
                    <a:p>
                      <a:pPr marL="0" marR="0">
                        <a:lnSpc>
                          <a:spcPct val="107000"/>
                        </a:lnSpc>
                        <a:spcBef>
                          <a:spcPts val="0"/>
                        </a:spcBef>
                        <a:spcAft>
                          <a:spcPts val="0"/>
                        </a:spcAft>
                      </a:pPr>
                      <a:r>
                        <a:rPr lang="en-US" sz="1700" dirty="0">
                          <a:effectLst/>
                        </a:rPr>
                        <a:t>If more than 20 devices are used, it is recommended to install service on a Server.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hMerge="1">
                  <a:txBody>
                    <a:bodyPr/>
                    <a:lstStyle/>
                    <a:p>
                      <a:endParaRPr lang="en-US"/>
                    </a:p>
                  </a:txBody>
                  <a:tcPr/>
                </a:tc>
                <a:extLst>
                  <a:ext uri="{0D108BD9-81ED-4DB2-BD59-A6C34878D82A}">
                    <a16:rowId xmlns:a16="http://schemas.microsoft.com/office/drawing/2014/main" val="2334403378"/>
                  </a:ext>
                </a:extLst>
              </a:tr>
            </a:tbl>
          </a:graphicData>
        </a:graphic>
      </p:graphicFrame>
      <p:sp>
        <p:nvSpPr>
          <p:cNvPr id="8" name="Title 7"/>
          <p:cNvSpPr>
            <a:spLocks noGrp="1"/>
          </p:cNvSpPr>
          <p:nvPr>
            <p:ph type="title"/>
          </p:nvPr>
        </p:nvSpPr>
        <p:spPr>
          <a:xfrm>
            <a:off x="736599" y="47625"/>
            <a:ext cx="10756900" cy="1143000"/>
          </a:xfrm>
        </p:spPr>
        <p:txBody>
          <a:bodyPr wrap="square" anchor="ctr">
            <a:normAutofit/>
          </a:bodyPr>
          <a:lstStyle/>
          <a:p>
            <a:r>
              <a:rPr lang="en-US" dirty="0"/>
              <a:t>Minimum Requirements – Application / File Server</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D9816BC7-1A49-43B4-8C40-4D8807AE55B9}" type="slidenum">
              <a:rPr lang="en-US" smtClean="0"/>
              <a:pPr>
                <a:spcAft>
                  <a:spcPts val="600"/>
                </a:spcAft>
              </a:pPr>
              <a:t>11</a:t>
            </a:fld>
            <a:endParaRPr lang="en-US"/>
          </a:p>
        </p:txBody>
      </p:sp>
      <p:sp>
        <p:nvSpPr>
          <p:cNvPr id="29" name="TextBox 28">
            <a:extLst>
              <a:ext uri="{FF2B5EF4-FFF2-40B4-BE49-F238E27FC236}">
                <a16:creationId xmlns:a16="http://schemas.microsoft.com/office/drawing/2014/main" id="{AC3260F3-ED9E-1D9F-BE6D-2735E0024249}"/>
              </a:ext>
            </a:extLst>
          </p:cNvPr>
          <p:cNvSpPr txBox="1"/>
          <p:nvPr/>
        </p:nvSpPr>
        <p:spPr>
          <a:xfrm>
            <a:off x="779462" y="5110957"/>
            <a:ext cx="10668000" cy="523220"/>
          </a:xfrm>
          <a:prstGeom prst="rect">
            <a:avLst/>
          </a:prstGeom>
          <a:noFill/>
        </p:spPr>
        <p:txBody>
          <a:bodyPr wrap="square">
            <a:spAutoFit/>
          </a:bodyPr>
          <a:lstStyle/>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Devices include Optical Toolbox, RFID Cabinet, &amp; True-Crib</a:t>
            </a:r>
          </a:p>
          <a:p>
            <a:pPr marL="0" marR="0">
              <a:spcBef>
                <a:spcPts val="0"/>
              </a:spcBef>
              <a:spcAft>
                <a:spcPts val="0"/>
              </a:spcAft>
              <a:tabLst>
                <a:tab pos="2971800" algn="ctr"/>
                <a:tab pos="5943600" algn="r"/>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Storage based on 5-year usage, 300 MB hard drive space plus additional 150MB per active box per month for service archive</a:t>
            </a:r>
          </a:p>
        </p:txBody>
      </p:sp>
    </p:spTree>
    <p:extLst>
      <p:ext uri="{BB962C8B-B14F-4D97-AF65-F5344CB8AC3E}">
        <p14:creationId xmlns:p14="http://schemas.microsoft.com/office/powerpoint/2010/main" val="26086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36599" y="47625"/>
            <a:ext cx="10756900" cy="1143000"/>
          </a:xfrm>
        </p:spPr>
        <p:txBody>
          <a:bodyPr wrap="square" anchor="ctr">
            <a:normAutofit/>
          </a:bodyPr>
          <a:lstStyle/>
          <a:p>
            <a:r>
              <a:rPr lang="en-US" dirty="0"/>
              <a:t>Minimum Requirements – Database Server</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D9816BC7-1A49-43B4-8C40-4D8807AE55B9}" type="slidenum">
              <a:rPr lang="en-US" smtClean="0"/>
              <a:pPr>
                <a:spcAft>
                  <a:spcPts val="600"/>
                </a:spcAft>
              </a:pPr>
              <a:t>12</a:t>
            </a:fld>
            <a:endParaRPr lang="en-US"/>
          </a:p>
        </p:txBody>
      </p:sp>
      <p:graphicFrame>
        <p:nvGraphicFramePr>
          <p:cNvPr id="3" name="Table 2">
            <a:extLst>
              <a:ext uri="{FF2B5EF4-FFF2-40B4-BE49-F238E27FC236}">
                <a16:creationId xmlns:a16="http://schemas.microsoft.com/office/drawing/2014/main" id="{B77EA297-0ADD-8014-9990-91E972D60CB2}"/>
              </a:ext>
            </a:extLst>
          </p:cNvPr>
          <p:cNvGraphicFramePr>
            <a:graphicFrameLocks noGrp="1"/>
          </p:cNvGraphicFramePr>
          <p:nvPr>
            <p:extLst>
              <p:ext uri="{D42A27DB-BD31-4B8C-83A1-F6EECF244321}">
                <p14:modId xmlns:p14="http://schemas.microsoft.com/office/powerpoint/2010/main" val="1232185446"/>
              </p:ext>
            </p:extLst>
          </p:nvPr>
        </p:nvGraphicFramePr>
        <p:xfrm>
          <a:off x="736599" y="1190625"/>
          <a:ext cx="10756900" cy="3117342"/>
        </p:xfrm>
        <a:graphic>
          <a:graphicData uri="http://schemas.openxmlformats.org/drawingml/2006/table">
            <a:tbl>
              <a:tblPr firstRow="1" firstCol="1" bandRow="1">
                <a:tableStyleId>{5C22544A-7EE6-4342-B048-85BDC9FD1C3A}</a:tableStyleId>
              </a:tblPr>
              <a:tblGrid>
                <a:gridCol w="1647265">
                  <a:extLst>
                    <a:ext uri="{9D8B030D-6E8A-4147-A177-3AD203B41FA5}">
                      <a16:colId xmlns:a16="http://schemas.microsoft.com/office/drawing/2014/main" val="2999845660"/>
                    </a:ext>
                  </a:extLst>
                </a:gridCol>
                <a:gridCol w="9109635">
                  <a:extLst>
                    <a:ext uri="{9D8B030D-6E8A-4147-A177-3AD203B41FA5}">
                      <a16:colId xmlns:a16="http://schemas.microsoft.com/office/drawing/2014/main" val="2298654974"/>
                    </a:ext>
                  </a:extLst>
                </a:gridCol>
              </a:tblGrid>
              <a:tr h="344210">
                <a:tc gridSpan="2">
                  <a:txBody>
                    <a:bodyPr/>
                    <a:lstStyle/>
                    <a:p>
                      <a:pPr marL="0" marR="0">
                        <a:lnSpc>
                          <a:spcPct val="107000"/>
                        </a:lnSpc>
                        <a:spcBef>
                          <a:spcPts val="0"/>
                        </a:spcBef>
                        <a:spcAft>
                          <a:spcPts val="0"/>
                        </a:spcAft>
                      </a:pPr>
                      <a:r>
                        <a:rPr lang="en-US" sz="2500" dirty="0">
                          <a:effectLst/>
                        </a:rPr>
                        <a:t>L5 Connect Database - up to 100 Devices*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hMerge="1">
                  <a:txBody>
                    <a:bodyPr/>
                    <a:lstStyle/>
                    <a:p>
                      <a:endParaRPr lang="en-US"/>
                    </a:p>
                  </a:txBody>
                  <a:tcPr/>
                </a:tc>
                <a:extLst>
                  <a:ext uri="{0D108BD9-81ED-4DB2-BD59-A6C34878D82A}">
                    <a16:rowId xmlns:a16="http://schemas.microsoft.com/office/drawing/2014/main" val="985814170"/>
                  </a:ext>
                </a:extLst>
              </a:tr>
              <a:tr h="344210">
                <a:tc>
                  <a:txBody>
                    <a:bodyPr/>
                    <a:lstStyle/>
                    <a:p>
                      <a:pPr marL="0" marR="0">
                        <a:lnSpc>
                          <a:spcPct val="107000"/>
                        </a:lnSpc>
                        <a:spcBef>
                          <a:spcPts val="0"/>
                        </a:spcBef>
                        <a:spcAft>
                          <a:spcPts val="0"/>
                        </a:spcAft>
                      </a:pPr>
                      <a:r>
                        <a:rPr lang="en-US" sz="2500">
                          <a:effectLst/>
                        </a:rPr>
                        <a:t>CPU</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a:txBody>
                    <a:bodyPr/>
                    <a:lstStyle/>
                    <a:p>
                      <a:pPr marL="0" marR="0">
                        <a:lnSpc>
                          <a:spcPct val="107000"/>
                        </a:lnSpc>
                        <a:spcBef>
                          <a:spcPts val="0"/>
                        </a:spcBef>
                        <a:spcAft>
                          <a:spcPts val="0"/>
                        </a:spcAft>
                      </a:pPr>
                      <a:r>
                        <a:rPr lang="en-US" sz="2500">
                          <a:effectLst/>
                        </a:rPr>
                        <a:t>Quad Core @ 2.0GHz</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extLst>
                  <a:ext uri="{0D108BD9-81ED-4DB2-BD59-A6C34878D82A}">
                    <a16:rowId xmlns:a16="http://schemas.microsoft.com/office/drawing/2014/main" val="2067302587"/>
                  </a:ext>
                </a:extLst>
              </a:tr>
              <a:tr h="344210">
                <a:tc>
                  <a:txBody>
                    <a:bodyPr/>
                    <a:lstStyle/>
                    <a:p>
                      <a:pPr marL="0" marR="0">
                        <a:lnSpc>
                          <a:spcPct val="107000"/>
                        </a:lnSpc>
                        <a:spcBef>
                          <a:spcPts val="0"/>
                        </a:spcBef>
                        <a:spcAft>
                          <a:spcPts val="0"/>
                        </a:spcAft>
                      </a:pPr>
                      <a:r>
                        <a:rPr lang="en-US" sz="2500">
                          <a:effectLst/>
                        </a:rPr>
                        <a:t>RAM</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a:txBody>
                    <a:bodyPr/>
                    <a:lstStyle/>
                    <a:p>
                      <a:pPr marL="0" marR="0">
                        <a:lnSpc>
                          <a:spcPct val="107000"/>
                        </a:lnSpc>
                        <a:spcBef>
                          <a:spcPts val="0"/>
                        </a:spcBef>
                        <a:spcAft>
                          <a:spcPts val="0"/>
                        </a:spcAft>
                      </a:pPr>
                      <a:r>
                        <a:rPr lang="en-US" sz="2500">
                          <a:effectLst/>
                        </a:rPr>
                        <a:t>4GB DDR4</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extLst>
                  <a:ext uri="{0D108BD9-81ED-4DB2-BD59-A6C34878D82A}">
                    <a16:rowId xmlns:a16="http://schemas.microsoft.com/office/drawing/2014/main" val="3363228490"/>
                  </a:ext>
                </a:extLst>
              </a:tr>
              <a:tr h="344210">
                <a:tc>
                  <a:txBody>
                    <a:bodyPr/>
                    <a:lstStyle/>
                    <a:p>
                      <a:pPr marL="0" marR="0">
                        <a:lnSpc>
                          <a:spcPct val="107000"/>
                        </a:lnSpc>
                        <a:spcBef>
                          <a:spcPts val="0"/>
                        </a:spcBef>
                        <a:spcAft>
                          <a:spcPts val="0"/>
                        </a:spcAft>
                      </a:pPr>
                      <a:r>
                        <a:rPr lang="en-US" sz="2500">
                          <a:effectLst/>
                        </a:rPr>
                        <a:t>Storage</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a:txBody>
                    <a:bodyPr/>
                    <a:lstStyle/>
                    <a:p>
                      <a:pPr marL="0" marR="0">
                        <a:lnSpc>
                          <a:spcPct val="107000"/>
                        </a:lnSpc>
                        <a:spcBef>
                          <a:spcPts val="0"/>
                        </a:spcBef>
                        <a:spcAft>
                          <a:spcPts val="0"/>
                        </a:spcAft>
                      </a:pPr>
                      <a:r>
                        <a:rPr lang="en-US" sz="2500">
                          <a:effectLst/>
                        </a:rPr>
                        <a:t>10GB***</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extLst>
                  <a:ext uri="{0D108BD9-81ED-4DB2-BD59-A6C34878D82A}">
                    <a16:rowId xmlns:a16="http://schemas.microsoft.com/office/drawing/2014/main" val="2380867033"/>
                  </a:ext>
                </a:extLst>
              </a:tr>
              <a:tr h="344210">
                <a:tc>
                  <a:txBody>
                    <a:bodyPr/>
                    <a:lstStyle/>
                    <a:p>
                      <a:pPr marL="0" marR="0">
                        <a:lnSpc>
                          <a:spcPct val="107000"/>
                        </a:lnSpc>
                        <a:spcBef>
                          <a:spcPts val="0"/>
                        </a:spcBef>
                        <a:spcAft>
                          <a:spcPts val="0"/>
                        </a:spcAft>
                      </a:pPr>
                      <a:r>
                        <a:rPr lang="en-US" sz="2500">
                          <a:effectLst/>
                        </a:rPr>
                        <a:t>OS</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a:txBody>
                    <a:bodyPr/>
                    <a:lstStyle/>
                    <a:p>
                      <a:pPr marL="0" marR="0">
                        <a:lnSpc>
                          <a:spcPct val="107000"/>
                        </a:lnSpc>
                        <a:spcBef>
                          <a:spcPts val="0"/>
                        </a:spcBef>
                        <a:spcAft>
                          <a:spcPts val="0"/>
                        </a:spcAft>
                      </a:pPr>
                      <a:r>
                        <a:rPr lang="en-US" sz="2500">
                          <a:effectLst/>
                        </a:rPr>
                        <a:t>Windows 10 1709 &amp; newer or Windows Server 2016 &amp; newer</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extLst>
                  <a:ext uri="{0D108BD9-81ED-4DB2-BD59-A6C34878D82A}">
                    <a16:rowId xmlns:a16="http://schemas.microsoft.com/office/drawing/2014/main" val="1358459159"/>
                  </a:ext>
                </a:extLst>
              </a:tr>
              <a:tr h="344210">
                <a:tc>
                  <a:txBody>
                    <a:bodyPr/>
                    <a:lstStyle/>
                    <a:p>
                      <a:pPr marL="0" marR="0">
                        <a:lnSpc>
                          <a:spcPct val="107000"/>
                        </a:lnSpc>
                        <a:spcBef>
                          <a:spcPts val="0"/>
                        </a:spcBef>
                        <a:spcAft>
                          <a:spcPts val="0"/>
                        </a:spcAft>
                      </a:pPr>
                      <a:r>
                        <a:rPr lang="en-US" sz="2500">
                          <a:effectLst/>
                        </a:rPr>
                        <a:t>SQL</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a:txBody>
                    <a:bodyPr/>
                    <a:lstStyle/>
                    <a:p>
                      <a:pPr marL="0" marR="0">
                        <a:lnSpc>
                          <a:spcPct val="107000"/>
                        </a:lnSpc>
                        <a:spcBef>
                          <a:spcPts val="0"/>
                        </a:spcBef>
                        <a:spcAft>
                          <a:spcPts val="0"/>
                        </a:spcAft>
                      </a:pPr>
                      <a:r>
                        <a:rPr lang="en-US" sz="2500" dirty="0">
                          <a:effectLst/>
                        </a:rPr>
                        <a:t>SQL Express 2017 or newer</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extLst>
                  <a:ext uri="{0D108BD9-81ED-4DB2-BD59-A6C34878D82A}">
                    <a16:rowId xmlns:a16="http://schemas.microsoft.com/office/drawing/2014/main" val="1672367932"/>
                  </a:ext>
                </a:extLst>
              </a:tr>
              <a:tr h="642580">
                <a:tc gridSpan="2">
                  <a:txBody>
                    <a:bodyPr/>
                    <a:lstStyle/>
                    <a:p>
                      <a:pPr marL="0" marR="0">
                        <a:lnSpc>
                          <a:spcPct val="107000"/>
                        </a:lnSpc>
                        <a:spcBef>
                          <a:spcPts val="0"/>
                        </a:spcBef>
                        <a:spcAft>
                          <a:spcPts val="0"/>
                        </a:spcAft>
                      </a:pPr>
                      <a:r>
                        <a:rPr lang="en-US" sz="2500" dirty="0">
                          <a:effectLst/>
                        </a:rPr>
                        <a:t>If more than 100 devices are used, the full version of SQL Server is recommended.</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155511" marR="155511" marT="0" marB="0"/>
                </a:tc>
                <a:tc hMerge="1">
                  <a:txBody>
                    <a:bodyPr/>
                    <a:lstStyle/>
                    <a:p>
                      <a:endParaRPr lang="en-US"/>
                    </a:p>
                  </a:txBody>
                  <a:tcPr/>
                </a:tc>
                <a:extLst>
                  <a:ext uri="{0D108BD9-81ED-4DB2-BD59-A6C34878D82A}">
                    <a16:rowId xmlns:a16="http://schemas.microsoft.com/office/drawing/2014/main" val="2201406849"/>
                  </a:ext>
                </a:extLst>
              </a:tr>
            </a:tbl>
          </a:graphicData>
        </a:graphic>
      </p:graphicFrame>
      <p:sp>
        <p:nvSpPr>
          <p:cNvPr id="6" name="TextBox 5">
            <a:extLst>
              <a:ext uri="{FF2B5EF4-FFF2-40B4-BE49-F238E27FC236}">
                <a16:creationId xmlns:a16="http://schemas.microsoft.com/office/drawing/2014/main" id="{8E572310-6D31-8191-853E-E10507D6AEC2}"/>
              </a:ext>
            </a:extLst>
          </p:cNvPr>
          <p:cNvSpPr txBox="1"/>
          <p:nvPr/>
        </p:nvSpPr>
        <p:spPr>
          <a:xfrm>
            <a:off x="736599" y="4648200"/>
            <a:ext cx="10756900" cy="584775"/>
          </a:xfrm>
          <a:prstGeom prst="rect">
            <a:avLst/>
          </a:prstGeom>
          <a:noFill/>
        </p:spPr>
        <p:txBody>
          <a:bodyPr wrap="square">
            <a:spAutoFit/>
          </a:bodyPr>
          <a:lstStyle/>
          <a:p>
            <a:pPr marL="0" marR="0">
              <a:spcBef>
                <a:spcPts val="0"/>
              </a:spcBef>
              <a:spcAft>
                <a:spcPts val="0"/>
              </a:spcAft>
              <a:tabLst>
                <a:tab pos="2971800" algn="ctr"/>
                <a:tab pos="5943600" algn="r"/>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Devices include Optical Toolbox, RFID Cabinet, &amp; True-Crib</a:t>
            </a:r>
          </a:p>
          <a:p>
            <a:pPr marL="0" marR="0">
              <a:spcBef>
                <a:spcPts val="0"/>
              </a:spcBef>
              <a:spcAft>
                <a:spcPts val="0"/>
              </a:spcAft>
              <a:tabLst>
                <a:tab pos="2971800" algn="ctr"/>
                <a:tab pos="5943600" algn="r"/>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 SQL Express restricts a database to reach a maximum size of 10GB.</a:t>
            </a:r>
          </a:p>
        </p:txBody>
      </p:sp>
    </p:spTree>
    <p:extLst>
      <p:ext uri="{BB962C8B-B14F-4D97-AF65-F5344CB8AC3E}">
        <p14:creationId xmlns:p14="http://schemas.microsoft.com/office/powerpoint/2010/main" val="36849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A7BC3F3-484A-324B-4AB2-8B0D4B4D1C6B}"/>
              </a:ext>
            </a:extLst>
          </p:cNvPr>
          <p:cNvGraphicFramePr>
            <a:graphicFrameLocks noGrp="1"/>
          </p:cNvGraphicFramePr>
          <p:nvPr>
            <p:extLst>
              <p:ext uri="{D42A27DB-BD31-4B8C-83A1-F6EECF244321}">
                <p14:modId xmlns:p14="http://schemas.microsoft.com/office/powerpoint/2010/main" val="330504934"/>
              </p:ext>
            </p:extLst>
          </p:nvPr>
        </p:nvGraphicFramePr>
        <p:xfrm>
          <a:off x="735013" y="1847850"/>
          <a:ext cx="10756899" cy="1673225"/>
        </p:xfrm>
        <a:graphic>
          <a:graphicData uri="http://schemas.openxmlformats.org/drawingml/2006/table">
            <a:tbl>
              <a:tblPr firstRow="1" firstCol="1">
                <a:tableStyleId>{5C22544A-7EE6-4342-B048-85BDC9FD1C3A}</a:tableStyleId>
              </a:tblPr>
              <a:tblGrid>
                <a:gridCol w="1237494">
                  <a:extLst>
                    <a:ext uri="{9D8B030D-6E8A-4147-A177-3AD203B41FA5}">
                      <a16:colId xmlns:a16="http://schemas.microsoft.com/office/drawing/2014/main" val="3288746540"/>
                    </a:ext>
                  </a:extLst>
                </a:gridCol>
                <a:gridCol w="9519405">
                  <a:extLst>
                    <a:ext uri="{9D8B030D-6E8A-4147-A177-3AD203B41FA5}">
                      <a16:colId xmlns:a16="http://schemas.microsoft.com/office/drawing/2014/main" val="537672491"/>
                    </a:ext>
                  </a:extLst>
                </a:gridCol>
              </a:tblGrid>
              <a:tr h="334645">
                <a:tc gridSpan="2">
                  <a:txBody>
                    <a:bodyPr/>
                    <a:lstStyle/>
                    <a:p>
                      <a:pPr marL="0" marR="0">
                        <a:lnSpc>
                          <a:spcPct val="107000"/>
                        </a:lnSpc>
                        <a:spcBef>
                          <a:spcPts val="0"/>
                        </a:spcBef>
                        <a:spcAft>
                          <a:spcPts val="0"/>
                        </a:spcAft>
                      </a:pPr>
                      <a:r>
                        <a:rPr lang="en-US" sz="1700" dirty="0">
                          <a:effectLst/>
                        </a:rPr>
                        <a:t>L5 Connect Administration Client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hMerge="1">
                  <a:txBody>
                    <a:bodyPr/>
                    <a:lstStyle/>
                    <a:p>
                      <a:endParaRPr lang="en-US"/>
                    </a:p>
                  </a:txBody>
                  <a:tcPr/>
                </a:tc>
                <a:extLst>
                  <a:ext uri="{0D108BD9-81ED-4DB2-BD59-A6C34878D82A}">
                    <a16:rowId xmlns:a16="http://schemas.microsoft.com/office/drawing/2014/main" val="3087378143"/>
                  </a:ext>
                </a:extLst>
              </a:tr>
              <a:tr h="334645">
                <a:tc>
                  <a:txBody>
                    <a:bodyPr/>
                    <a:lstStyle/>
                    <a:p>
                      <a:pPr marL="0" marR="0">
                        <a:lnSpc>
                          <a:spcPct val="107000"/>
                        </a:lnSpc>
                        <a:spcBef>
                          <a:spcPts val="0"/>
                        </a:spcBef>
                        <a:spcAft>
                          <a:spcPts val="0"/>
                        </a:spcAft>
                      </a:pPr>
                      <a:r>
                        <a:rPr lang="en-US" sz="1700">
                          <a:effectLst/>
                        </a:rPr>
                        <a:t>CPU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Dual Core @ 2.0GHz</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26925612"/>
                  </a:ext>
                </a:extLst>
              </a:tr>
              <a:tr h="334645">
                <a:tc>
                  <a:txBody>
                    <a:bodyPr/>
                    <a:lstStyle/>
                    <a:p>
                      <a:pPr marL="0" marR="0">
                        <a:lnSpc>
                          <a:spcPct val="107000"/>
                        </a:lnSpc>
                        <a:spcBef>
                          <a:spcPts val="0"/>
                        </a:spcBef>
                        <a:spcAft>
                          <a:spcPts val="0"/>
                        </a:spcAft>
                      </a:pPr>
                      <a:r>
                        <a:rPr lang="en-US" sz="1700">
                          <a:effectLst/>
                        </a:rPr>
                        <a:t>RAM</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2GB DDR4</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4250276072"/>
                  </a:ext>
                </a:extLst>
              </a:tr>
              <a:tr h="334645">
                <a:tc>
                  <a:txBody>
                    <a:bodyPr/>
                    <a:lstStyle/>
                    <a:p>
                      <a:pPr marL="0" marR="0">
                        <a:lnSpc>
                          <a:spcPct val="107000"/>
                        </a:lnSpc>
                        <a:spcBef>
                          <a:spcPts val="0"/>
                        </a:spcBef>
                        <a:spcAft>
                          <a:spcPts val="0"/>
                        </a:spcAft>
                      </a:pPr>
                      <a:r>
                        <a:rPr lang="en-US" sz="1700">
                          <a:effectLst/>
                        </a:rPr>
                        <a:t>Storage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dirty="0">
                          <a:effectLst/>
                        </a:rPr>
                        <a:t>300MB install size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1659647832"/>
                  </a:ext>
                </a:extLst>
              </a:tr>
              <a:tr h="334645">
                <a:tc>
                  <a:txBody>
                    <a:bodyPr/>
                    <a:lstStyle/>
                    <a:p>
                      <a:pPr marL="0" marR="0">
                        <a:lnSpc>
                          <a:spcPct val="107000"/>
                        </a:lnSpc>
                        <a:spcBef>
                          <a:spcPts val="0"/>
                        </a:spcBef>
                        <a:spcAft>
                          <a:spcPts val="0"/>
                        </a:spcAft>
                      </a:pPr>
                      <a:r>
                        <a:rPr lang="en-US" sz="1700">
                          <a:effectLst/>
                        </a:rPr>
                        <a:t>OS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dirty="0">
                          <a:effectLst/>
                        </a:rPr>
                        <a:t>Windows 10 1709 &amp; newer or Windows Server 2016 &amp; newer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3876773801"/>
                  </a:ext>
                </a:extLst>
              </a:tr>
            </a:tbl>
          </a:graphicData>
        </a:graphic>
      </p:graphicFrame>
      <p:graphicFrame>
        <p:nvGraphicFramePr>
          <p:cNvPr id="10" name="Table 9">
            <a:extLst>
              <a:ext uri="{FF2B5EF4-FFF2-40B4-BE49-F238E27FC236}">
                <a16:creationId xmlns:a16="http://schemas.microsoft.com/office/drawing/2014/main" id="{4A954B79-B466-10C1-0AA5-5FDF73D0F90F}"/>
              </a:ext>
            </a:extLst>
          </p:cNvPr>
          <p:cNvGraphicFramePr>
            <a:graphicFrameLocks noGrp="1"/>
          </p:cNvGraphicFramePr>
          <p:nvPr>
            <p:extLst>
              <p:ext uri="{D42A27DB-BD31-4B8C-83A1-F6EECF244321}">
                <p14:modId xmlns:p14="http://schemas.microsoft.com/office/powerpoint/2010/main" val="987006698"/>
              </p:ext>
            </p:extLst>
          </p:nvPr>
        </p:nvGraphicFramePr>
        <p:xfrm>
          <a:off x="735013" y="3594100"/>
          <a:ext cx="10756899" cy="1673225"/>
        </p:xfrm>
        <a:graphic>
          <a:graphicData uri="http://schemas.openxmlformats.org/drawingml/2006/table">
            <a:tbl>
              <a:tblPr firstRow="1" firstCol="1">
                <a:tableStyleId>{5C22544A-7EE6-4342-B048-85BDC9FD1C3A}</a:tableStyleId>
              </a:tblPr>
              <a:tblGrid>
                <a:gridCol w="1237494">
                  <a:extLst>
                    <a:ext uri="{9D8B030D-6E8A-4147-A177-3AD203B41FA5}">
                      <a16:colId xmlns:a16="http://schemas.microsoft.com/office/drawing/2014/main" val="3167369228"/>
                    </a:ext>
                  </a:extLst>
                </a:gridCol>
                <a:gridCol w="9519405">
                  <a:extLst>
                    <a:ext uri="{9D8B030D-6E8A-4147-A177-3AD203B41FA5}">
                      <a16:colId xmlns:a16="http://schemas.microsoft.com/office/drawing/2014/main" val="1985635712"/>
                    </a:ext>
                  </a:extLst>
                </a:gridCol>
              </a:tblGrid>
              <a:tr h="334645">
                <a:tc gridSpan="2">
                  <a:txBody>
                    <a:bodyPr/>
                    <a:lstStyle/>
                    <a:p>
                      <a:pPr marL="0" marR="0">
                        <a:lnSpc>
                          <a:spcPct val="107000"/>
                        </a:lnSpc>
                        <a:spcBef>
                          <a:spcPts val="0"/>
                        </a:spcBef>
                        <a:spcAft>
                          <a:spcPts val="0"/>
                        </a:spcAft>
                      </a:pPr>
                      <a:r>
                        <a:rPr lang="en-US" sz="1700">
                          <a:effectLst/>
                        </a:rPr>
                        <a:t>L5 Connect True-Crib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hMerge="1">
                  <a:txBody>
                    <a:bodyPr/>
                    <a:lstStyle/>
                    <a:p>
                      <a:endParaRPr lang="en-US"/>
                    </a:p>
                  </a:txBody>
                  <a:tcPr/>
                </a:tc>
                <a:extLst>
                  <a:ext uri="{0D108BD9-81ED-4DB2-BD59-A6C34878D82A}">
                    <a16:rowId xmlns:a16="http://schemas.microsoft.com/office/drawing/2014/main" val="3538059557"/>
                  </a:ext>
                </a:extLst>
              </a:tr>
              <a:tr h="334645">
                <a:tc>
                  <a:txBody>
                    <a:bodyPr/>
                    <a:lstStyle/>
                    <a:p>
                      <a:pPr marL="0" marR="0">
                        <a:lnSpc>
                          <a:spcPct val="107000"/>
                        </a:lnSpc>
                        <a:spcBef>
                          <a:spcPts val="0"/>
                        </a:spcBef>
                        <a:spcAft>
                          <a:spcPts val="0"/>
                        </a:spcAft>
                      </a:pPr>
                      <a:r>
                        <a:rPr lang="en-US" sz="1700">
                          <a:effectLst/>
                        </a:rPr>
                        <a:t>CPU</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Dual Core @ 2.0GHz</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2175422564"/>
                  </a:ext>
                </a:extLst>
              </a:tr>
              <a:tr h="334645">
                <a:tc>
                  <a:txBody>
                    <a:bodyPr/>
                    <a:lstStyle/>
                    <a:p>
                      <a:pPr marL="0" marR="0">
                        <a:lnSpc>
                          <a:spcPct val="107000"/>
                        </a:lnSpc>
                        <a:spcBef>
                          <a:spcPts val="0"/>
                        </a:spcBef>
                        <a:spcAft>
                          <a:spcPts val="0"/>
                        </a:spcAft>
                      </a:pPr>
                      <a:r>
                        <a:rPr lang="en-US" sz="1700">
                          <a:effectLst/>
                        </a:rPr>
                        <a:t>RAM</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a:effectLst/>
                        </a:rPr>
                        <a:t>2GB DDR4</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2927337862"/>
                  </a:ext>
                </a:extLst>
              </a:tr>
              <a:tr h="334645">
                <a:tc>
                  <a:txBody>
                    <a:bodyPr/>
                    <a:lstStyle/>
                    <a:p>
                      <a:pPr marL="0" marR="0">
                        <a:lnSpc>
                          <a:spcPct val="107000"/>
                        </a:lnSpc>
                        <a:spcBef>
                          <a:spcPts val="0"/>
                        </a:spcBef>
                        <a:spcAft>
                          <a:spcPts val="0"/>
                        </a:spcAft>
                      </a:pPr>
                      <a:r>
                        <a:rPr lang="en-US" sz="1700">
                          <a:effectLst/>
                        </a:rPr>
                        <a:t>Storage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dirty="0">
                          <a:effectLst/>
                        </a:rPr>
                        <a:t>1GB install size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3251369007"/>
                  </a:ext>
                </a:extLst>
              </a:tr>
              <a:tr h="334645">
                <a:tc>
                  <a:txBody>
                    <a:bodyPr/>
                    <a:lstStyle/>
                    <a:p>
                      <a:pPr marL="0" marR="0">
                        <a:lnSpc>
                          <a:spcPct val="107000"/>
                        </a:lnSpc>
                        <a:spcBef>
                          <a:spcPts val="0"/>
                        </a:spcBef>
                        <a:spcAft>
                          <a:spcPts val="0"/>
                        </a:spcAft>
                      </a:pPr>
                      <a:r>
                        <a:rPr lang="en-US" sz="1700">
                          <a:effectLst/>
                        </a:rPr>
                        <a:t>OS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tc>
                  <a:txBody>
                    <a:bodyPr/>
                    <a:lstStyle/>
                    <a:p>
                      <a:pPr marL="0" marR="0">
                        <a:lnSpc>
                          <a:spcPct val="107000"/>
                        </a:lnSpc>
                        <a:spcBef>
                          <a:spcPts val="0"/>
                        </a:spcBef>
                        <a:spcAft>
                          <a:spcPts val="0"/>
                        </a:spcAft>
                      </a:pPr>
                      <a:r>
                        <a:rPr lang="en-US" sz="1700" dirty="0">
                          <a:effectLst/>
                        </a:rPr>
                        <a:t>Windows 10 1709 &amp; newer or Windows Server 2016 &amp; newer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3524" marR="103524" marT="0" marB="0"/>
                </a:tc>
                <a:extLst>
                  <a:ext uri="{0D108BD9-81ED-4DB2-BD59-A6C34878D82A}">
                    <a16:rowId xmlns:a16="http://schemas.microsoft.com/office/drawing/2014/main" val="4057478597"/>
                  </a:ext>
                </a:extLst>
              </a:tr>
            </a:tbl>
          </a:graphicData>
        </a:graphic>
      </p:graphicFrame>
      <p:sp>
        <p:nvSpPr>
          <p:cNvPr id="8" name="Title 7"/>
          <p:cNvSpPr>
            <a:spLocks noGrp="1"/>
          </p:cNvSpPr>
          <p:nvPr>
            <p:ph type="title"/>
          </p:nvPr>
        </p:nvSpPr>
        <p:spPr>
          <a:xfrm>
            <a:off x="736599" y="47625"/>
            <a:ext cx="10756900" cy="1143000"/>
          </a:xfrm>
        </p:spPr>
        <p:txBody>
          <a:bodyPr wrap="square" anchor="ctr">
            <a:normAutofit/>
          </a:bodyPr>
          <a:lstStyle/>
          <a:p>
            <a:r>
              <a:rPr lang="en-US" dirty="0"/>
              <a:t>Minimum Requirements – Admin Client / True-Crib</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D9816BC7-1A49-43B4-8C40-4D8807AE55B9}" type="slidenum">
              <a:rPr lang="en-US" smtClean="0"/>
              <a:pPr>
                <a:spcAft>
                  <a:spcPts val="600"/>
                </a:spcAft>
              </a:pPr>
              <a:t>13</a:t>
            </a:fld>
            <a:endParaRPr lang="en-US"/>
          </a:p>
        </p:txBody>
      </p:sp>
    </p:spTree>
    <p:extLst>
      <p:ext uri="{BB962C8B-B14F-4D97-AF65-F5344CB8AC3E}">
        <p14:creationId xmlns:p14="http://schemas.microsoft.com/office/powerpoint/2010/main" val="53173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094B70-2088-8B8E-90C5-BC4B0830E4A0}"/>
              </a:ext>
            </a:extLst>
          </p:cNvPr>
          <p:cNvSpPr>
            <a:spLocks noGrp="1"/>
          </p:cNvSpPr>
          <p:nvPr>
            <p:ph type="title"/>
          </p:nvPr>
        </p:nvSpPr>
        <p:spPr/>
        <p:txBody>
          <a:bodyPr/>
          <a:lstStyle/>
          <a:p>
            <a:r>
              <a:rPr lang="en-US" dirty="0"/>
              <a:t>Service Computer – Windows Services</a:t>
            </a:r>
          </a:p>
        </p:txBody>
      </p:sp>
      <p:sp>
        <p:nvSpPr>
          <p:cNvPr id="7" name="Content Placeholder 6">
            <a:extLst>
              <a:ext uri="{FF2B5EF4-FFF2-40B4-BE49-F238E27FC236}">
                <a16:creationId xmlns:a16="http://schemas.microsoft.com/office/drawing/2014/main" id="{11E7911F-CA55-D5FD-D579-54705F17A992}"/>
              </a:ext>
            </a:extLst>
          </p:cNvPr>
          <p:cNvSpPr>
            <a:spLocks noGrp="1"/>
          </p:cNvSpPr>
          <p:nvPr>
            <p:ph sz="half" idx="1"/>
          </p:nvPr>
        </p:nvSpPr>
        <p:spPr/>
        <p:txBody>
          <a:bodyPr/>
          <a:lstStyle/>
          <a:p>
            <a:r>
              <a:rPr lang="en-US" dirty="0"/>
              <a:t>Services necessary for operation</a:t>
            </a:r>
          </a:p>
          <a:p>
            <a:pPr lvl="1"/>
            <a:r>
              <a:rPr lang="en-US" dirty="0"/>
              <a:t>SQL Server (INSTANCENAME)  </a:t>
            </a:r>
          </a:p>
          <a:p>
            <a:pPr lvl="1"/>
            <a:r>
              <a:rPr lang="en-US" dirty="0"/>
              <a:t>Tool Control System Service</a:t>
            </a:r>
          </a:p>
          <a:p>
            <a:r>
              <a:rPr lang="en-US" dirty="0"/>
              <a:t>If experiencing connection issues check to make sure both are running.</a:t>
            </a:r>
          </a:p>
        </p:txBody>
      </p:sp>
      <p:sp>
        <p:nvSpPr>
          <p:cNvPr id="4" name="Slide Number Placeholder 3"/>
          <p:cNvSpPr>
            <a:spLocks noGrp="1"/>
          </p:cNvSpPr>
          <p:nvPr>
            <p:ph type="sldNum" sz="quarter" idx="10"/>
          </p:nvPr>
        </p:nvSpPr>
        <p:spPr/>
        <p:txBody>
          <a:bodyPr/>
          <a:lstStyle/>
          <a:p>
            <a:fld id="{7E9518BE-0A15-4153-ACFC-330C51B8C456}" type="slidenum">
              <a:rPr lang="en-US" smtClean="0"/>
              <a:pPr/>
              <a:t>14</a:t>
            </a:fld>
            <a:endParaRPr lang="en-US" dirty="0"/>
          </a:p>
        </p:txBody>
      </p:sp>
      <p:sp>
        <p:nvSpPr>
          <p:cNvPr id="3" name="TextBox 2"/>
          <p:cNvSpPr txBox="1"/>
          <p:nvPr/>
        </p:nvSpPr>
        <p:spPr>
          <a:xfrm>
            <a:off x="1752600" y="685800"/>
            <a:ext cx="184731" cy="461665"/>
          </a:xfrm>
          <a:prstGeom prst="rect">
            <a:avLst/>
          </a:prstGeom>
          <a:noFill/>
        </p:spPr>
        <p:txBody>
          <a:bodyPr wrap="none" rtlCol="0">
            <a:spAutoFit/>
          </a:bodyPr>
          <a:lstStyle/>
          <a:p>
            <a:endParaRPr lang="en-US" dirty="0"/>
          </a:p>
        </p:txBody>
      </p:sp>
      <p:pic>
        <p:nvPicPr>
          <p:cNvPr id="12" name="Content Placeholder 11">
            <a:extLst>
              <a:ext uri="{FF2B5EF4-FFF2-40B4-BE49-F238E27FC236}">
                <a16:creationId xmlns:a16="http://schemas.microsoft.com/office/drawing/2014/main" id="{9FADEA57-5AC7-2011-1E82-1A10DD5F472E}"/>
              </a:ext>
            </a:extLst>
          </p:cNvPr>
          <p:cNvPicPr>
            <a:picLocks noGrp="1" noChangeAspect="1"/>
          </p:cNvPicPr>
          <p:nvPr>
            <p:ph sz="half" idx="2"/>
          </p:nvPr>
        </p:nvPicPr>
        <p:blipFill rotWithShape="1">
          <a:blip r:embed="rId2"/>
          <a:srcRect l="19698" r="58349"/>
          <a:stretch/>
        </p:blipFill>
        <p:spPr>
          <a:xfrm>
            <a:off x="6369424" y="1524000"/>
            <a:ext cx="2622175" cy="2786062"/>
          </a:xfrm>
          <a:prstGeom prst="rect">
            <a:avLst/>
          </a:prstGeom>
        </p:spPr>
      </p:pic>
      <p:pic>
        <p:nvPicPr>
          <p:cNvPr id="13" name="Picture 12">
            <a:extLst>
              <a:ext uri="{FF2B5EF4-FFF2-40B4-BE49-F238E27FC236}">
                <a16:creationId xmlns:a16="http://schemas.microsoft.com/office/drawing/2014/main" id="{C5C58E6E-7744-A977-DDF3-5DF38D1DAC14}"/>
              </a:ext>
            </a:extLst>
          </p:cNvPr>
          <p:cNvPicPr>
            <a:picLocks noChangeAspect="1"/>
          </p:cNvPicPr>
          <p:nvPr/>
        </p:nvPicPr>
        <p:blipFill rotWithShape="1">
          <a:blip r:embed="rId3"/>
          <a:srcRect l="24523" r="54114"/>
          <a:stretch/>
        </p:blipFill>
        <p:spPr>
          <a:xfrm>
            <a:off x="7848600" y="2849108"/>
            <a:ext cx="2362200" cy="2955807"/>
          </a:xfrm>
          <a:prstGeom prst="rect">
            <a:avLst/>
          </a:prstGeom>
        </p:spPr>
      </p:pic>
    </p:spTree>
    <p:extLst>
      <p:ext uri="{BB962C8B-B14F-4D97-AF65-F5344CB8AC3E}">
        <p14:creationId xmlns:p14="http://schemas.microsoft.com/office/powerpoint/2010/main" val="223654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299" y="47625"/>
            <a:ext cx="10731500" cy="1143000"/>
          </a:xfrm>
        </p:spPr>
        <p:txBody>
          <a:bodyPr wrap="square" anchor="ctr">
            <a:normAutofit/>
          </a:bodyPr>
          <a:lstStyle/>
          <a:p>
            <a:r>
              <a:rPr lang="en-US" dirty="0"/>
              <a:t>Configuring the Service</a:t>
            </a:r>
          </a:p>
        </p:txBody>
      </p:sp>
      <p:sp>
        <p:nvSpPr>
          <p:cNvPr id="3" name="Content Placeholder 2"/>
          <p:cNvSpPr>
            <a:spLocks noGrp="1"/>
          </p:cNvSpPr>
          <p:nvPr>
            <p:ph type="body" sz="half" idx="1"/>
          </p:nvPr>
        </p:nvSpPr>
        <p:spPr>
          <a:xfrm>
            <a:off x="749300" y="1200150"/>
            <a:ext cx="5242560" cy="4114800"/>
          </a:xfrm>
        </p:spPr>
        <p:txBody>
          <a:bodyPr wrap="square" anchor="t">
            <a:normAutofit/>
          </a:bodyPr>
          <a:lstStyle/>
          <a:p>
            <a:pPr>
              <a:lnSpc>
                <a:spcPct val="90000"/>
              </a:lnSpc>
            </a:pPr>
            <a:r>
              <a:rPr lang="en-US" sz="2000" dirty="0"/>
              <a:t>Diagnostics</a:t>
            </a:r>
          </a:p>
          <a:p>
            <a:pPr lvl="1">
              <a:lnSpc>
                <a:spcPct val="90000"/>
              </a:lnSpc>
            </a:pPr>
            <a:r>
              <a:rPr lang="en-US" dirty="0"/>
              <a:t>Check the status of the Service</a:t>
            </a:r>
          </a:p>
          <a:p>
            <a:pPr>
              <a:lnSpc>
                <a:spcPct val="90000"/>
              </a:lnSpc>
            </a:pPr>
            <a:r>
              <a:rPr lang="en-US" sz="2000" dirty="0"/>
              <a:t>Info</a:t>
            </a:r>
          </a:p>
          <a:p>
            <a:pPr lvl="1">
              <a:lnSpc>
                <a:spcPct val="90000"/>
              </a:lnSpc>
            </a:pPr>
            <a:r>
              <a:rPr lang="en-US" dirty="0"/>
              <a:t>Stop/Start Service</a:t>
            </a:r>
          </a:p>
          <a:p>
            <a:pPr lvl="1">
              <a:lnSpc>
                <a:spcPct val="90000"/>
              </a:lnSpc>
            </a:pPr>
            <a:r>
              <a:rPr lang="en-US" dirty="0"/>
              <a:t>Version Info</a:t>
            </a:r>
          </a:p>
          <a:p>
            <a:pPr lvl="1">
              <a:lnSpc>
                <a:spcPct val="90000"/>
              </a:lnSpc>
            </a:pPr>
            <a:r>
              <a:rPr lang="en-US" dirty="0"/>
              <a:t>Port Settings</a:t>
            </a:r>
          </a:p>
          <a:p>
            <a:pPr lvl="1">
              <a:lnSpc>
                <a:spcPct val="90000"/>
              </a:lnSpc>
            </a:pPr>
            <a:r>
              <a:rPr lang="en-US" dirty="0"/>
              <a:t>TCP/HTTPS Settings</a:t>
            </a:r>
          </a:p>
          <a:p>
            <a:pPr>
              <a:lnSpc>
                <a:spcPct val="90000"/>
              </a:lnSpc>
            </a:pPr>
            <a:r>
              <a:rPr lang="en-US" sz="2000" dirty="0"/>
              <a:t>Database</a:t>
            </a:r>
          </a:p>
          <a:p>
            <a:pPr lvl="1">
              <a:lnSpc>
                <a:spcPct val="90000"/>
              </a:lnSpc>
            </a:pPr>
            <a:r>
              <a:rPr lang="en-US" dirty="0"/>
              <a:t>DB Settings</a:t>
            </a:r>
          </a:p>
          <a:p>
            <a:pPr lvl="1">
              <a:lnSpc>
                <a:spcPct val="90000"/>
              </a:lnSpc>
            </a:pPr>
            <a:r>
              <a:rPr lang="en-US" dirty="0"/>
              <a:t>Connection Test</a:t>
            </a:r>
          </a:p>
          <a:p>
            <a:pPr>
              <a:lnSpc>
                <a:spcPct val="90000"/>
              </a:lnSpc>
            </a:pPr>
            <a:r>
              <a:rPr lang="en-US" sz="2000" dirty="0"/>
              <a:t>Licensing</a:t>
            </a:r>
          </a:p>
          <a:p>
            <a:pPr lvl="1">
              <a:lnSpc>
                <a:spcPct val="90000"/>
              </a:lnSpc>
            </a:pPr>
            <a:r>
              <a:rPr lang="en-US" dirty="0"/>
              <a:t>Displays current license</a:t>
            </a:r>
          </a:p>
        </p:txBody>
      </p:sp>
      <p:pic>
        <p:nvPicPr>
          <p:cNvPr id="5" name="Picture 4"/>
          <p:cNvPicPr>
            <a:picLocks noChangeAspect="1"/>
          </p:cNvPicPr>
          <p:nvPr/>
        </p:nvPicPr>
        <p:blipFill>
          <a:blip r:embed="rId3"/>
          <a:stretch>
            <a:fillRect/>
          </a:stretch>
        </p:blipFill>
        <p:spPr>
          <a:xfrm>
            <a:off x="5410200" y="1371600"/>
            <a:ext cx="6209032" cy="3725418"/>
          </a:xfrm>
          <a:prstGeom prst="rect">
            <a:avLst/>
          </a:prstGeom>
          <a:noFill/>
        </p:spPr>
      </p:pic>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15</a:t>
            </a:fld>
            <a:endParaRPr lang="en-US"/>
          </a:p>
        </p:txBody>
      </p:sp>
    </p:spTree>
    <p:extLst>
      <p:ext uri="{BB962C8B-B14F-4D97-AF65-F5344CB8AC3E}">
        <p14:creationId xmlns:p14="http://schemas.microsoft.com/office/powerpoint/2010/main" val="116172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1 – Install &amp; Configure L5 Connect Service</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16</a:t>
            </a:fld>
            <a:endParaRPr lang="en-US"/>
          </a:p>
        </p:txBody>
      </p:sp>
    </p:spTree>
    <p:extLst>
      <p:ext uri="{BB962C8B-B14F-4D97-AF65-F5344CB8AC3E}">
        <p14:creationId xmlns:p14="http://schemas.microsoft.com/office/powerpoint/2010/main" val="142172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Admin Client Overview</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17</a:t>
            </a:fld>
            <a:endParaRPr lang="en-US"/>
          </a:p>
        </p:txBody>
      </p:sp>
    </p:spTree>
    <p:extLst>
      <p:ext uri="{BB962C8B-B14F-4D97-AF65-F5344CB8AC3E}">
        <p14:creationId xmlns:p14="http://schemas.microsoft.com/office/powerpoint/2010/main" val="345139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Client - Command Bar</a:t>
            </a:r>
          </a:p>
        </p:txBody>
      </p:sp>
      <p:sp>
        <p:nvSpPr>
          <p:cNvPr id="13" name="Content Placeholder 2"/>
          <p:cNvSpPr>
            <a:spLocks noGrp="1"/>
          </p:cNvSpPr>
          <p:nvPr>
            <p:ph idx="1"/>
          </p:nvPr>
        </p:nvSpPr>
        <p:spPr>
          <a:xfrm>
            <a:off x="736599" y="2286000"/>
            <a:ext cx="5816601" cy="3629029"/>
          </a:xfrm>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Location View</a:t>
            </a:r>
            <a:r>
              <a:rPr lang="en-US" sz="1800" dirty="0">
                <a:effectLst/>
                <a:latin typeface="Calibri" panose="020F0502020204030204" pitchFamily="34" charset="0"/>
                <a:ea typeface="Calibri" panose="020F0502020204030204" pitchFamily="34" charset="0"/>
                <a:cs typeface="Times New Roman" panose="02020603050405020304" pitchFamily="18" charset="0"/>
              </a:rPr>
              <a:t> acts as a filter and determines what objects and devices you can view and modify. You can click 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Location View </a:t>
            </a:r>
            <a:r>
              <a:rPr lang="en-US" sz="1800" dirty="0">
                <a:effectLst/>
                <a:latin typeface="Calibri" panose="020F0502020204030204" pitchFamily="34" charset="0"/>
                <a:ea typeface="Calibri" panose="020F0502020204030204" pitchFamily="34" charset="0"/>
                <a:cs typeface="Times New Roman" panose="02020603050405020304" pitchFamily="18" charset="0"/>
              </a:rPr>
              <a:t>button to filter your view based on the location tree. </a:t>
            </a:r>
          </a:p>
          <a:p>
            <a:pPr mar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click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Currently Logged in User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button, your session will end, and you are returned to the login screen. </a:t>
            </a:r>
            <a:endParaRPr lang="en-US" sz="1600" dirty="0"/>
          </a:p>
        </p:txBody>
      </p:sp>
      <p:sp>
        <p:nvSpPr>
          <p:cNvPr id="4" name="Slide Number Placeholder 3"/>
          <p:cNvSpPr>
            <a:spLocks noGrp="1"/>
          </p:cNvSpPr>
          <p:nvPr>
            <p:ph type="sldNum" sz="quarter" idx="10"/>
          </p:nvPr>
        </p:nvSpPr>
        <p:spPr/>
        <p:txBody>
          <a:bodyPr/>
          <a:lstStyle/>
          <a:p>
            <a:fld id="{7E9518BE-0A15-4153-ACFC-330C51B8C456}" type="slidenum">
              <a:rPr lang="en-US" smtClean="0"/>
              <a:pPr/>
              <a:t>18</a:t>
            </a:fld>
            <a:endParaRPr lang="en-US" dirty="0"/>
          </a:p>
        </p:txBody>
      </p:sp>
      <p:pic>
        <p:nvPicPr>
          <p:cNvPr id="8" name="Picture 7">
            <a:extLst>
              <a:ext uri="{FF2B5EF4-FFF2-40B4-BE49-F238E27FC236}">
                <a16:creationId xmlns:a16="http://schemas.microsoft.com/office/drawing/2014/main" id="{E784F7D0-6EFA-42BF-8D1C-3368F43C8392}"/>
              </a:ext>
            </a:extLst>
          </p:cNvPr>
          <p:cNvPicPr>
            <a:picLocks noChangeAspect="1"/>
          </p:cNvPicPr>
          <p:nvPr/>
        </p:nvPicPr>
        <p:blipFill rotWithShape="1">
          <a:blip r:embed="rId2"/>
          <a:srcRect b="84209"/>
          <a:stretch/>
        </p:blipFill>
        <p:spPr>
          <a:xfrm>
            <a:off x="4572001" y="1111791"/>
            <a:ext cx="7354932" cy="616008"/>
          </a:xfrm>
          <a:prstGeom prst="rect">
            <a:avLst/>
          </a:prstGeom>
        </p:spPr>
      </p:pic>
      <p:pic>
        <p:nvPicPr>
          <p:cNvPr id="10" name="Picture 9">
            <a:extLst>
              <a:ext uri="{FF2B5EF4-FFF2-40B4-BE49-F238E27FC236}">
                <a16:creationId xmlns:a16="http://schemas.microsoft.com/office/drawing/2014/main" id="{0AC87399-75FD-46CF-8DDD-0DD07860C8A5}"/>
              </a:ext>
            </a:extLst>
          </p:cNvPr>
          <p:cNvPicPr>
            <a:picLocks noChangeAspect="1"/>
          </p:cNvPicPr>
          <p:nvPr/>
        </p:nvPicPr>
        <p:blipFill>
          <a:blip r:embed="rId3"/>
          <a:stretch>
            <a:fillRect/>
          </a:stretch>
        </p:blipFill>
        <p:spPr>
          <a:xfrm>
            <a:off x="9067800" y="2514600"/>
            <a:ext cx="2187083" cy="1330391"/>
          </a:xfrm>
          <a:prstGeom prst="rect">
            <a:avLst/>
          </a:prstGeom>
        </p:spPr>
      </p:pic>
      <p:pic>
        <p:nvPicPr>
          <p:cNvPr id="12" name="Picture 11">
            <a:extLst>
              <a:ext uri="{FF2B5EF4-FFF2-40B4-BE49-F238E27FC236}">
                <a16:creationId xmlns:a16="http://schemas.microsoft.com/office/drawing/2014/main" id="{B35AA496-9FF4-4D60-8557-4BA8F8893DB0}"/>
              </a:ext>
            </a:extLst>
          </p:cNvPr>
          <p:cNvPicPr>
            <a:picLocks noChangeAspect="1"/>
          </p:cNvPicPr>
          <p:nvPr/>
        </p:nvPicPr>
        <p:blipFill>
          <a:blip r:embed="rId4"/>
          <a:stretch>
            <a:fillRect/>
          </a:stretch>
        </p:blipFill>
        <p:spPr>
          <a:xfrm>
            <a:off x="6532218" y="2438400"/>
            <a:ext cx="2392221" cy="2152028"/>
          </a:xfrm>
          <a:prstGeom prst="rect">
            <a:avLst/>
          </a:prstGeom>
        </p:spPr>
      </p:pic>
      <p:cxnSp>
        <p:nvCxnSpPr>
          <p:cNvPr id="15" name="Straight Arrow Connector 14">
            <a:extLst>
              <a:ext uri="{FF2B5EF4-FFF2-40B4-BE49-F238E27FC236}">
                <a16:creationId xmlns:a16="http://schemas.microsoft.com/office/drawing/2014/main" id="{DA5C1AF6-D427-4F37-84E6-89868EB3D4D9}"/>
              </a:ext>
            </a:extLst>
          </p:cNvPr>
          <p:cNvCxnSpPr/>
          <p:nvPr/>
        </p:nvCxnSpPr>
        <p:spPr bwMode="auto">
          <a:xfrm>
            <a:off x="7610959" y="1447800"/>
            <a:ext cx="0" cy="9906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A973D0A4-F818-4EE4-A177-5664CF296372}"/>
              </a:ext>
            </a:extLst>
          </p:cNvPr>
          <p:cNvCxnSpPr/>
          <p:nvPr/>
        </p:nvCxnSpPr>
        <p:spPr bwMode="auto">
          <a:xfrm>
            <a:off x="9982200" y="1447800"/>
            <a:ext cx="0" cy="10668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049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66C8-E2B4-E57A-751D-98D72B983FF3}"/>
              </a:ext>
            </a:extLst>
          </p:cNvPr>
          <p:cNvSpPr>
            <a:spLocks noGrp="1"/>
          </p:cNvSpPr>
          <p:nvPr>
            <p:ph type="title"/>
          </p:nvPr>
        </p:nvSpPr>
        <p:spPr>
          <a:xfrm>
            <a:off x="749299" y="47625"/>
            <a:ext cx="10731500" cy="1143000"/>
          </a:xfrm>
        </p:spPr>
        <p:txBody>
          <a:bodyPr wrap="square" anchor="ctr">
            <a:normAutofit/>
          </a:bodyPr>
          <a:lstStyle/>
          <a:p>
            <a:r>
              <a:rPr lang="en-US" dirty="0"/>
              <a:t>Admin Client - Dashboard</a:t>
            </a:r>
          </a:p>
        </p:txBody>
      </p:sp>
      <p:sp>
        <p:nvSpPr>
          <p:cNvPr id="5" name="Content Placeholder 2">
            <a:extLst>
              <a:ext uri="{FF2B5EF4-FFF2-40B4-BE49-F238E27FC236}">
                <a16:creationId xmlns:a16="http://schemas.microsoft.com/office/drawing/2014/main" id="{6E1A12F9-E9DD-6E0A-977D-11345522CA9E}"/>
              </a:ext>
            </a:extLst>
          </p:cNvPr>
          <p:cNvSpPr>
            <a:spLocks noGrp="1"/>
          </p:cNvSpPr>
          <p:nvPr>
            <p:ph type="body" sz="half" idx="1"/>
          </p:nvPr>
        </p:nvSpPr>
        <p:spPr>
          <a:xfrm>
            <a:off x="749300" y="1200150"/>
            <a:ext cx="5242560" cy="4114800"/>
          </a:xfrm>
        </p:spPr>
        <p:txBody>
          <a:bodyPr wrap="square" anchor="t">
            <a:normAutofit/>
          </a:bodyPr>
          <a:lstStyle/>
          <a:p>
            <a:pPr marL="63500" indent="0">
              <a:lnSpc>
                <a:spcPct val="90000"/>
              </a:lnSpc>
              <a:buNone/>
            </a:pPr>
            <a:r>
              <a:rPr lang="en-US" sz="1500" b="0" i="0" u="none" strike="noStrike" baseline="0" dirty="0"/>
              <a:t>The </a:t>
            </a:r>
            <a:r>
              <a:rPr lang="en-US" sz="1500" b="1" i="0" u="none" strike="noStrike" baseline="0" dirty="0"/>
              <a:t>Dashboard </a:t>
            </a:r>
            <a:r>
              <a:rPr lang="en-US" sz="1500" b="0" i="0" u="none" strike="noStrike" baseline="0" dirty="0"/>
              <a:t>is the home screen of the admin client. It displays a real-time view of all the devices and alerts. </a:t>
            </a:r>
            <a:endParaRPr lang="en-US" sz="1500" dirty="0"/>
          </a:p>
          <a:p>
            <a:pPr>
              <a:lnSpc>
                <a:spcPct val="90000"/>
              </a:lnSpc>
            </a:pPr>
            <a:r>
              <a:rPr lang="en-US" sz="1500" dirty="0"/>
              <a:t>System Status</a:t>
            </a:r>
          </a:p>
          <a:p>
            <a:pPr lvl="1">
              <a:lnSpc>
                <a:spcPct val="90000"/>
              </a:lnSpc>
            </a:pPr>
            <a:r>
              <a:rPr lang="en-US" sz="1500" dirty="0"/>
              <a:t>All boxes online/offline w/issued tools</a:t>
            </a:r>
          </a:p>
          <a:p>
            <a:pPr>
              <a:lnSpc>
                <a:spcPct val="90000"/>
              </a:lnSpc>
            </a:pPr>
            <a:r>
              <a:rPr lang="en-US" sz="1500" dirty="0"/>
              <a:t>Device Status</a:t>
            </a:r>
          </a:p>
          <a:p>
            <a:pPr lvl="1">
              <a:lnSpc>
                <a:spcPct val="90000"/>
              </a:lnSpc>
            </a:pPr>
            <a:r>
              <a:rPr lang="en-US" sz="1500" dirty="0"/>
              <a:t>Alert and Tool overview of all managed devices</a:t>
            </a:r>
          </a:p>
          <a:p>
            <a:pPr>
              <a:lnSpc>
                <a:spcPct val="90000"/>
              </a:lnSpc>
            </a:pPr>
            <a:r>
              <a:rPr lang="en-US" sz="1500" dirty="0"/>
              <a:t>Work Location Status</a:t>
            </a:r>
          </a:p>
          <a:p>
            <a:pPr lvl="1">
              <a:lnSpc>
                <a:spcPct val="90000"/>
              </a:lnSpc>
            </a:pPr>
            <a:r>
              <a:rPr lang="en-US" sz="1500" dirty="0"/>
              <a:t>Alert and Tool overview of designated Work Locations</a:t>
            </a:r>
          </a:p>
          <a:p>
            <a:pPr>
              <a:lnSpc>
                <a:spcPct val="90000"/>
              </a:lnSpc>
            </a:pPr>
            <a:r>
              <a:rPr lang="en-US" sz="1500" dirty="0"/>
              <a:t>Recent Events</a:t>
            </a:r>
          </a:p>
          <a:p>
            <a:pPr lvl="1">
              <a:lnSpc>
                <a:spcPct val="90000"/>
              </a:lnSpc>
            </a:pPr>
            <a:r>
              <a:rPr lang="en-US" sz="1500" dirty="0"/>
              <a:t>Running log of system events</a:t>
            </a:r>
          </a:p>
          <a:p>
            <a:pPr>
              <a:lnSpc>
                <a:spcPct val="90000"/>
              </a:lnSpc>
            </a:pPr>
            <a:r>
              <a:rPr lang="en-US" sz="1500" dirty="0"/>
              <a:t>Top Bar Graphs</a:t>
            </a:r>
          </a:p>
          <a:p>
            <a:pPr lvl="1">
              <a:lnSpc>
                <a:spcPct val="90000"/>
              </a:lnSpc>
            </a:pPr>
            <a:r>
              <a:rPr lang="en-US" sz="1500" dirty="0"/>
              <a:t> Graphs showing live accounting of tools issued from, locations, user and device</a:t>
            </a:r>
          </a:p>
        </p:txBody>
      </p:sp>
      <p:pic>
        <p:nvPicPr>
          <p:cNvPr id="6" name="Picture 5">
            <a:extLst>
              <a:ext uri="{FF2B5EF4-FFF2-40B4-BE49-F238E27FC236}">
                <a16:creationId xmlns:a16="http://schemas.microsoft.com/office/drawing/2014/main" id="{6F511239-70CD-949C-6B2A-BC8EE525A957}"/>
              </a:ext>
            </a:extLst>
          </p:cNvPr>
          <p:cNvPicPr>
            <a:picLocks noChangeAspect="1"/>
          </p:cNvPicPr>
          <p:nvPr/>
        </p:nvPicPr>
        <p:blipFill>
          <a:blip r:embed="rId2"/>
          <a:stretch>
            <a:fillRect/>
          </a:stretch>
        </p:blipFill>
        <p:spPr>
          <a:xfrm>
            <a:off x="6248400" y="1868272"/>
            <a:ext cx="5242560" cy="2778556"/>
          </a:xfrm>
          <a:prstGeom prst="rect">
            <a:avLst/>
          </a:prstGeom>
          <a:noFill/>
        </p:spPr>
      </p:pic>
      <p:sp>
        <p:nvSpPr>
          <p:cNvPr id="4" name="Slide Number Placeholder 3">
            <a:extLst>
              <a:ext uri="{FF2B5EF4-FFF2-40B4-BE49-F238E27FC236}">
                <a16:creationId xmlns:a16="http://schemas.microsoft.com/office/drawing/2014/main" id="{08D0C550-B299-3088-514E-51C0C10A9CD5}"/>
              </a:ext>
            </a:extLst>
          </p:cNvPr>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19</a:t>
            </a:fld>
            <a:endParaRPr lang="en-US"/>
          </a:p>
        </p:txBody>
      </p:sp>
    </p:spTree>
    <p:extLst>
      <p:ext uri="{BB962C8B-B14F-4D97-AF65-F5344CB8AC3E}">
        <p14:creationId xmlns:p14="http://schemas.microsoft.com/office/powerpoint/2010/main" val="41762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Training Plan</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2</a:t>
            </a:fld>
            <a:endParaRPr lang="en-US"/>
          </a:p>
        </p:txBody>
      </p:sp>
    </p:spTree>
    <p:extLst>
      <p:ext uri="{BB962C8B-B14F-4D97-AF65-F5344CB8AC3E}">
        <p14:creationId xmlns:p14="http://schemas.microsoft.com/office/powerpoint/2010/main" val="51604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Client - Locations</a:t>
            </a:r>
          </a:p>
        </p:txBody>
      </p:sp>
      <p:sp>
        <p:nvSpPr>
          <p:cNvPr id="7" name="Content Placeholder 6">
            <a:extLst>
              <a:ext uri="{FF2B5EF4-FFF2-40B4-BE49-F238E27FC236}">
                <a16:creationId xmlns:a16="http://schemas.microsoft.com/office/drawing/2014/main" id="{35AE4C50-D9DC-D183-31CE-5BFF649EBF3B}"/>
              </a:ext>
            </a:extLst>
          </p:cNvPr>
          <p:cNvSpPr>
            <a:spLocks noGrp="1"/>
          </p:cNvSpPr>
          <p:nvPr>
            <p:ph sz="half" idx="1"/>
          </p:nvPr>
        </p:nvSpPr>
        <p:spPr/>
        <p:txBody>
          <a:bodyPr/>
          <a:lstStyle/>
          <a:p>
            <a:r>
              <a:rPr lang="en-US" dirty="0"/>
              <a:t>What are locations</a:t>
            </a:r>
          </a:p>
          <a:p>
            <a:pPr lvl="1"/>
            <a:r>
              <a:rPr lang="en-US" dirty="0"/>
              <a:t>Represents a Physical Location, Organizational Unit, or Device</a:t>
            </a:r>
          </a:p>
          <a:p>
            <a:pPr lvl="1"/>
            <a:r>
              <a:rPr lang="en-US" dirty="0"/>
              <a:t>Acts as management zones</a:t>
            </a:r>
          </a:p>
          <a:p>
            <a:r>
              <a:rPr lang="en-US" dirty="0"/>
              <a:t>Location Objects </a:t>
            </a:r>
          </a:p>
          <a:p>
            <a:pPr lvl="1"/>
            <a:r>
              <a:rPr lang="en-US" dirty="0"/>
              <a:t>Organizational Location </a:t>
            </a:r>
          </a:p>
          <a:p>
            <a:pPr lvl="1"/>
            <a:r>
              <a:rPr lang="en-US" dirty="0"/>
              <a:t>Work Location</a:t>
            </a:r>
          </a:p>
          <a:p>
            <a:pPr lvl="1"/>
            <a:r>
              <a:rPr lang="en-US" dirty="0"/>
              <a:t>Device (Toolbox, Locker, Crib)</a:t>
            </a:r>
          </a:p>
        </p:txBody>
      </p:sp>
      <p:sp>
        <p:nvSpPr>
          <p:cNvPr id="4" name="Slide Number Placeholder 3"/>
          <p:cNvSpPr>
            <a:spLocks noGrp="1"/>
          </p:cNvSpPr>
          <p:nvPr>
            <p:ph type="sldNum" sz="quarter" idx="10"/>
          </p:nvPr>
        </p:nvSpPr>
        <p:spPr/>
        <p:txBody>
          <a:bodyPr/>
          <a:lstStyle/>
          <a:p>
            <a:fld id="{7E9518BE-0A15-4153-ACFC-330C51B8C456}" type="slidenum">
              <a:rPr lang="en-US" smtClean="0"/>
              <a:pPr/>
              <a:t>20</a:t>
            </a:fld>
            <a:endParaRPr lang="en-US" dirty="0"/>
          </a:p>
        </p:txBody>
      </p:sp>
      <p:pic>
        <p:nvPicPr>
          <p:cNvPr id="9" name="Content Placeholder 8">
            <a:extLst>
              <a:ext uri="{FF2B5EF4-FFF2-40B4-BE49-F238E27FC236}">
                <a16:creationId xmlns:a16="http://schemas.microsoft.com/office/drawing/2014/main" id="{EDC6B5DA-D7B8-7632-D958-6FDB83AC694F}"/>
              </a:ext>
            </a:extLst>
          </p:cNvPr>
          <p:cNvPicPr>
            <a:picLocks noGrp="1" noChangeAspect="1"/>
          </p:cNvPicPr>
          <p:nvPr>
            <p:ph sz="half" idx="2"/>
          </p:nvPr>
        </p:nvPicPr>
        <p:blipFill>
          <a:blip r:embed="rId2"/>
          <a:stretch>
            <a:fillRect/>
          </a:stretch>
        </p:blipFill>
        <p:spPr>
          <a:xfrm>
            <a:off x="6248400" y="1883660"/>
            <a:ext cx="5241925" cy="2785879"/>
          </a:xfrm>
          <a:prstGeom prst="rect">
            <a:avLst/>
          </a:prstGeom>
        </p:spPr>
      </p:pic>
    </p:spTree>
    <p:extLst>
      <p:ext uri="{BB962C8B-B14F-4D97-AF65-F5344CB8AC3E}">
        <p14:creationId xmlns:p14="http://schemas.microsoft.com/office/powerpoint/2010/main" val="35319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2 – Customize Dashboard &amp; Creating Locations</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21</a:t>
            </a:fld>
            <a:endParaRPr lang="en-US"/>
          </a:p>
        </p:txBody>
      </p:sp>
    </p:spTree>
    <p:extLst>
      <p:ext uri="{BB962C8B-B14F-4D97-AF65-F5344CB8AC3E}">
        <p14:creationId xmlns:p14="http://schemas.microsoft.com/office/powerpoint/2010/main" val="21093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0C81-90AA-6A2A-4390-6EFFC8DD46CE}"/>
              </a:ext>
            </a:extLst>
          </p:cNvPr>
          <p:cNvSpPr>
            <a:spLocks noGrp="1"/>
          </p:cNvSpPr>
          <p:nvPr>
            <p:ph type="title"/>
          </p:nvPr>
        </p:nvSpPr>
        <p:spPr/>
        <p:txBody>
          <a:bodyPr/>
          <a:lstStyle/>
          <a:p>
            <a:r>
              <a:rPr lang="en-US" dirty="0"/>
              <a:t>Admin Client - Employees</a:t>
            </a:r>
          </a:p>
        </p:txBody>
      </p:sp>
      <p:sp>
        <p:nvSpPr>
          <p:cNvPr id="3" name="Content Placeholder 2">
            <a:extLst>
              <a:ext uri="{FF2B5EF4-FFF2-40B4-BE49-F238E27FC236}">
                <a16:creationId xmlns:a16="http://schemas.microsoft.com/office/drawing/2014/main" id="{D184350C-A086-C9C1-C535-E35CDE05B81B}"/>
              </a:ext>
            </a:extLst>
          </p:cNvPr>
          <p:cNvSpPr>
            <a:spLocks noGrp="1"/>
          </p:cNvSpPr>
          <p:nvPr>
            <p:ph sz="half" idx="1"/>
          </p:nvPr>
        </p:nvSpPr>
        <p:spPr>
          <a:xfrm>
            <a:off x="749300" y="1219200"/>
            <a:ext cx="5422900" cy="4114800"/>
          </a:xfrm>
        </p:spPr>
        <p:txBody>
          <a:bodyPr/>
          <a:lstStyle/>
          <a:p>
            <a:r>
              <a:rPr lang="en-US" dirty="0"/>
              <a:t>Employee Types</a:t>
            </a:r>
          </a:p>
          <a:p>
            <a:pPr lvl="1"/>
            <a:r>
              <a:rPr lang="en-US" dirty="0"/>
              <a:t>Standard</a:t>
            </a:r>
          </a:p>
          <a:p>
            <a:pPr lvl="2"/>
            <a:r>
              <a:rPr lang="en-US" dirty="0"/>
              <a:t>Used to access Devices</a:t>
            </a:r>
          </a:p>
          <a:p>
            <a:pPr lvl="2"/>
            <a:r>
              <a:rPr lang="en-US" dirty="0"/>
              <a:t>Does not have a username/password</a:t>
            </a:r>
          </a:p>
          <a:p>
            <a:pPr lvl="2"/>
            <a:r>
              <a:rPr lang="en-US" dirty="0"/>
              <a:t>No access to Admin Client</a:t>
            </a:r>
          </a:p>
          <a:p>
            <a:pPr lvl="1"/>
            <a:r>
              <a:rPr lang="en-US" dirty="0"/>
              <a:t>Admin</a:t>
            </a:r>
          </a:p>
          <a:p>
            <a:pPr lvl="2"/>
            <a:r>
              <a:rPr lang="en-US" dirty="0"/>
              <a:t>Same access to devices as standard</a:t>
            </a:r>
          </a:p>
          <a:p>
            <a:pPr lvl="2"/>
            <a:r>
              <a:rPr lang="en-US" dirty="0"/>
              <a:t>Can access admin client </a:t>
            </a:r>
          </a:p>
          <a:p>
            <a:pPr lvl="2"/>
            <a:r>
              <a:rPr lang="en-US" dirty="0"/>
              <a:t>Username/password</a:t>
            </a:r>
          </a:p>
        </p:txBody>
      </p:sp>
      <p:sp>
        <p:nvSpPr>
          <p:cNvPr id="5" name="Slide Number Placeholder 4">
            <a:extLst>
              <a:ext uri="{FF2B5EF4-FFF2-40B4-BE49-F238E27FC236}">
                <a16:creationId xmlns:a16="http://schemas.microsoft.com/office/drawing/2014/main" id="{C6B867CE-E330-C97A-520A-2EF806DC25DF}"/>
              </a:ext>
            </a:extLst>
          </p:cNvPr>
          <p:cNvSpPr>
            <a:spLocks noGrp="1"/>
          </p:cNvSpPr>
          <p:nvPr>
            <p:ph type="sldNum" sz="quarter" idx="10"/>
          </p:nvPr>
        </p:nvSpPr>
        <p:spPr/>
        <p:txBody>
          <a:bodyPr/>
          <a:lstStyle/>
          <a:p>
            <a:fld id="{339A7A24-0B2A-4341-B760-05966BA1C223}" type="slidenum">
              <a:rPr lang="en-US" smtClean="0"/>
              <a:pPr/>
              <a:t>22</a:t>
            </a:fld>
            <a:endParaRPr lang="en-US"/>
          </a:p>
        </p:txBody>
      </p:sp>
      <p:pic>
        <p:nvPicPr>
          <p:cNvPr id="8" name="Content Placeholder 7">
            <a:extLst>
              <a:ext uri="{FF2B5EF4-FFF2-40B4-BE49-F238E27FC236}">
                <a16:creationId xmlns:a16="http://schemas.microsoft.com/office/drawing/2014/main" id="{0F4648E5-CF22-AF1F-1EDD-8E9DA7241B97}"/>
              </a:ext>
            </a:extLst>
          </p:cNvPr>
          <p:cNvPicPr>
            <a:picLocks noGrp="1" noChangeAspect="1"/>
          </p:cNvPicPr>
          <p:nvPr>
            <p:ph sz="half" idx="2"/>
          </p:nvPr>
        </p:nvPicPr>
        <p:blipFill>
          <a:blip r:embed="rId2"/>
          <a:stretch>
            <a:fillRect/>
          </a:stretch>
        </p:blipFill>
        <p:spPr>
          <a:xfrm>
            <a:off x="6248400" y="1879939"/>
            <a:ext cx="5241925" cy="2793322"/>
          </a:xfrm>
          <a:prstGeom prst="rect">
            <a:avLst/>
          </a:prstGeom>
        </p:spPr>
      </p:pic>
      <p:pic>
        <p:nvPicPr>
          <p:cNvPr id="10" name="Picture 9">
            <a:extLst>
              <a:ext uri="{FF2B5EF4-FFF2-40B4-BE49-F238E27FC236}">
                <a16:creationId xmlns:a16="http://schemas.microsoft.com/office/drawing/2014/main" id="{17C81504-642F-3EC9-E471-B5B0DEA46488}"/>
              </a:ext>
            </a:extLst>
          </p:cNvPr>
          <p:cNvPicPr>
            <a:picLocks noChangeAspect="1"/>
          </p:cNvPicPr>
          <p:nvPr/>
        </p:nvPicPr>
        <p:blipFill>
          <a:blip r:embed="rId3"/>
          <a:stretch>
            <a:fillRect/>
          </a:stretch>
        </p:blipFill>
        <p:spPr>
          <a:xfrm>
            <a:off x="7389813" y="2444630"/>
            <a:ext cx="4052887" cy="2204074"/>
          </a:xfrm>
          <a:prstGeom prst="rect">
            <a:avLst/>
          </a:prstGeom>
        </p:spPr>
      </p:pic>
    </p:spTree>
    <p:extLst>
      <p:ext uri="{BB962C8B-B14F-4D97-AF65-F5344CB8AC3E}">
        <p14:creationId xmlns:p14="http://schemas.microsoft.com/office/powerpoint/2010/main" val="41798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C846-7F54-F8D1-4DBA-C95CA811085A}"/>
              </a:ext>
            </a:extLst>
          </p:cNvPr>
          <p:cNvSpPr>
            <a:spLocks noGrp="1"/>
          </p:cNvSpPr>
          <p:nvPr>
            <p:ph type="title"/>
          </p:nvPr>
        </p:nvSpPr>
        <p:spPr/>
        <p:txBody>
          <a:bodyPr/>
          <a:lstStyle/>
          <a:p>
            <a:r>
              <a:rPr lang="en-US" dirty="0"/>
              <a:t>Admin Client - Groups</a:t>
            </a:r>
          </a:p>
        </p:txBody>
      </p:sp>
      <p:sp>
        <p:nvSpPr>
          <p:cNvPr id="3" name="Content Placeholder 2">
            <a:extLst>
              <a:ext uri="{FF2B5EF4-FFF2-40B4-BE49-F238E27FC236}">
                <a16:creationId xmlns:a16="http://schemas.microsoft.com/office/drawing/2014/main" id="{DDBB5009-2D67-5E3C-2A33-0C4942BA43BA}"/>
              </a:ext>
            </a:extLst>
          </p:cNvPr>
          <p:cNvSpPr>
            <a:spLocks noGrp="1"/>
          </p:cNvSpPr>
          <p:nvPr>
            <p:ph sz="half" idx="1"/>
          </p:nvPr>
        </p:nvSpPr>
        <p:spPr/>
        <p:txBody>
          <a:bodyPr/>
          <a:lstStyle/>
          <a:p>
            <a:r>
              <a:rPr lang="en-US" dirty="0"/>
              <a:t>A way to organize a selection of Employees into a single identity</a:t>
            </a:r>
          </a:p>
          <a:p>
            <a:r>
              <a:rPr lang="en-US" dirty="0"/>
              <a:t>Set permissions on the Group not the Employee</a:t>
            </a:r>
          </a:p>
          <a:p>
            <a:pPr marL="63500" indent="0">
              <a:buNone/>
            </a:pPr>
            <a:endParaRPr lang="en-US" dirty="0"/>
          </a:p>
        </p:txBody>
      </p:sp>
      <p:sp>
        <p:nvSpPr>
          <p:cNvPr id="5" name="Slide Number Placeholder 4">
            <a:extLst>
              <a:ext uri="{FF2B5EF4-FFF2-40B4-BE49-F238E27FC236}">
                <a16:creationId xmlns:a16="http://schemas.microsoft.com/office/drawing/2014/main" id="{1BC351C8-A4A9-EBFE-BCA8-A453E8B22A27}"/>
              </a:ext>
            </a:extLst>
          </p:cNvPr>
          <p:cNvSpPr>
            <a:spLocks noGrp="1"/>
          </p:cNvSpPr>
          <p:nvPr>
            <p:ph type="sldNum" sz="quarter" idx="10"/>
          </p:nvPr>
        </p:nvSpPr>
        <p:spPr/>
        <p:txBody>
          <a:bodyPr/>
          <a:lstStyle/>
          <a:p>
            <a:fld id="{339A7A24-0B2A-4341-B760-05966BA1C223}" type="slidenum">
              <a:rPr lang="en-US" smtClean="0"/>
              <a:pPr/>
              <a:t>23</a:t>
            </a:fld>
            <a:endParaRPr lang="en-US"/>
          </a:p>
        </p:txBody>
      </p:sp>
      <p:pic>
        <p:nvPicPr>
          <p:cNvPr id="13" name="Content Placeholder 12">
            <a:extLst>
              <a:ext uri="{FF2B5EF4-FFF2-40B4-BE49-F238E27FC236}">
                <a16:creationId xmlns:a16="http://schemas.microsoft.com/office/drawing/2014/main" id="{8DDE98E5-00AA-C8B3-08A1-70700555DC6D}"/>
              </a:ext>
            </a:extLst>
          </p:cNvPr>
          <p:cNvPicPr>
            <a:picLocks noGrp="1" noChangeAspect="1"/>
          </p:cNvPicPr>
          <p:nvPr>
            <p:ph sz="half" idx="2"/>
          </p:nvPr>
        </p:nvPicPr>
        <p:blipFill rotWithShape="1">
          <a:blip r:embed="rId2"/>
          <a:srcRect t="11942"/>
          <a:stretch/>
        </p:blipFill>
        <p:spPr>
          <a:xfrm>
            <a:off x="6251574" y="1524000"/>
            <a:ext cx="5241925" cy="2468341"/>
          </a:xfrm>
        </p:spPr>
      </p:pic>
    </p:spTree>
    <p:extLst>
      <p:ext uri="{BB962C8B-B14F-4D97-AF65-F5344CB8AC3E}">
        <p14:creationId xmlns:p14="http://schemas.microsoft.com/office/powerpoint/2010/main" val="168927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3 – Employees and Groups</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24</a:t>
            </a:fld>
            <a:endParaRPr lang="en-US"/>
          </a:p>
        </p:txBody>
      </p:sp>
    </p:spTree>
    <p:extLst>
      <p:ext uri="{BB962C8B-B14F-4D97-AF65-F5344CB8AC3E}">
        <p14:creationId xmlns:p14="http://schemas.microsoft.com/office/powerpoint/2010/main" val="389129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Profile?</a:t>
            </a:r>
          </a:p>
        </p:txBody>
      </p:sp>
      <p:sp>
        <p:nvSpPr>
          <p:cNvPr id="6" name="Content Placeholder 5"/>
          <p:cNvSpPr>
            <a:spLocks noGrp="1"/>
          </p:cNvSpPr>
          <p:nvPr>
            <p:ph idx="1"/>
          </p:nvPr>
        </p:nvSpPr>
        <p:spPr/>
        <p:txBody>
          <a:bodyPr/>
          <a:lstStyle/>
          <a:p>
            <a:r>
              <a:rPr lang="en-US" dirty="0"/>
              <a:t>A set of permissions to define a Role</a:t>
            </a:r>
          </a:p>
          <a:p>
            <a:pPr lvl="1"/>
            <a:r>
              <a:rPr lang="en-US" dirty="0"/>
              <a:t>Superuser</a:t>
            </a:r>
          </a:p>
          <a:p>
            <a:pPr lvl="2"/>
            <a:r>
              <a:rPr lang="en-US" dirty="0"/>
              <a:t>System Administrator</a:t>
            </a:r>
          </a:p>
          <a:p>
            <a:pPr lvl="2"/>
            <a:r>
              <a:rPr lang="en-US" dirty="0"/>
              <a:t>Has access to everything</a:t>
            </a:r>
          </a:p>
          <a:p>
            <a:pPr lvl="1"/>
            <a:r>
              <a:rPr lang="en-US" dirty="0" err="1"/>
              <a:t>Superviewer</a:t>
            </a:r>
            <a:endParaRPr lang="en-US" dirty="0"/>
          </a:p>
          <a:p>
            <a:pPr lvl="2"/>
            <a:r>
              <a:rPr lang="en-US" dirty="0"/>
              <a:t>Can view everything but cannot make changes</a:t>
            </a:r>
          </a:p>
          <a:p>
            <a:pPr lvl="1"/>
            <a:r>
              <a:rPr lang="en-US" dirty="0"/>
              <a:t>Administrator</a:t>
            </a:r>
          </a:p>
          <a:p>
            <a:pPr lvl="2"/>
            <a:r>
              <a:rPr lang="en-US" dirty="0"/>
              <a:t>Can make changes within the system but cannot make system wide changes</a:t>
            </a:r>
          </a:p>
          <a:p>
            <a:pPr lvl="1"/>
            <a:r>
              <a:rPr lang="en-US" dirty="0"/>
              <a:t>Maintenance</a:t>
            </a:r>
          </a:p>
          <a:p>
            <a:pPr lvl="2"/>
            <a:r>
              <a:rPr lang="en-US" dirty="0"/>
              <a:t>Administrative functions on ATC Devices</a:t>
            </a:r>
          </a:p>
          <a:p>
            <a:pPr lvl="1"/>
            <a:r>
              <a:rPr lang="en-US" dirty="0"/>
              <a:t>System User</a:t>
            </a:r>
          </a:p>
          <a:p>
            <a:pPr lvl="2"/>
            <a:r>
              <a:rPr lang="en-US" dirty="0"/>
              <a:t>ATC Device Access only</a:t>
            </a:r>
          </a:p>
        </p:txBody>
      </p:sp>
      <p:sp>
        <p:nvSpPr>
          <p:cNvPr id="4" name="Slide Number Placeholder 3"/>
          <p:cNvSpPr>
            <a:spLocks noGrp="1"/>
          </p:cNvSpPr>
          <p:nvPr>
            <p:ph type="sldNum" sz="quarter" idx="10"/>
          </p:nvPr>
        </p:nvSpPr>
        <p:spPr/>
        <p:txBody>
          <a:bodyPr/>
          <a:lstStyle/>
          <a:p>
            <a:fld id="{D9816BC7-1A49-43B4-8C40-4D8807AE55B9}" type="slidenum">
              <a:rPr lang="en-US" smtClean="0"/>
              <a:pPr/>
              <a:t>25</a:t>
            </a:fld>
            <a:endParaRPr lang="en-US"/>
          </a:p>
        </p:txBody>
      </p:sp>
    </p:spTree>
    <p:extLst>
      <p:ext uri="{BB962C8B-B14F-4D97-AF65-F5344CB8AC3E}">
        <p14:creationId xmlns:p14="http://schemas.microsoft.com/office/powerpoint/2010/main" val="368265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Permission Categories</a:t>
            </a:r>
          </a:p>
        </p:txBody>
      </p:sp>
      <p:sp>
        <p:nvSpPr>
          <p:cNvPr id="3" name="Content Placeholder 2"/>
          <p:cNvSpPr>
            <a:spLocks noGrp="1"/>
          </p:cNvSpPr>
          <p:nvPr>
            <p:ph idx="1"/>
          </p:nvPr>
        </p:nvSpPr>
        <p:spPr/>
        <p:txBody>
          <a:bodyPr/>
          <a:lstStyle/>
          <a:p>
            <a:r>
              <a:rPr lang="en-US" dirty="0"/>
              <a:t>Employees</a:t>
            </a:r>
          </a:p>
          <a:p>
            <a:r>
              <a:rPr lang="en-US" dirty="0"/>
              <a:t>Locations</a:t>
            </a:r>
          </a:p>
          <a:p>
            <a:r>
              <a:rPr lang="en-US" dirty="0"/>
              <a:t>Groups</a:t>
            </a:r>
          </a:p>
          <a:p>
            <a:r>
              <a:rPr lang="en-US" dirty="0"/>
              <a:t>Devices</a:t>
            </a:r>
          </a:p>
          <a:p>
            <a:r>
              <a:rPr lang="en-US" dirty="0"/>
              <a:t>Status</a:t>
            </a:r>
          </a:p>
          <a:p>
            <a:r>
              <a:rPr lang="en-US" dirty="0"/>
              <a:t>System Configuration</a:t>
            </a:r>
          </a:p>
          <a:p>
            <a:r>
              <a:rPr lang="en-US" dirty="0"/>
              <a:t>Tools</a:t>
            </a:r>
          </a:p>
          <a:p>
            <a:r>
              <a:rPr lang="en-US" dirty="0"/>
              <a:t>Reports</a:t>
            </a:r>
          </a:p>
        </p:txBody>
      </p:sp>
      <p:sp>
        <p:nvSpPr>
          <p:cNvPr id="4" name="Slide Number Placeholder 3"/>
          <p:cNvSpPr>
            <a:spLocks noGrp="1"/>
          </p:cNvSpPr>
          <p:nvPr>
            <p:ph type="sldNum" sz="quarter" idx="10"/>
          </p:nvPr>
        </p:nvSpPr>
        <p:spPr/>
        <p:txBody>
          <a:bodyPr/>
          <a:lstStyle/>
          <a:p>
            <a:fld id="{7E9518BE-0A15-4153-ACFC-330C51B8C456}" type="slidenum">
              <a:rPr lang="en-US" smtClean="0"/>
              <a:pPr/>
              <a:t>26</a:t>
            </a:fld>
            <a:endParaRPr lang="en-US" dirty="0"/>
          </a:p>
        </p:txBody>
      </p:sp>
      <p:pic>
        <p:nvPicPr>
          <p:cNvPr id="6" name="Picture 5">
            <a:extLst>
              <a:ext uri="{FF2B5EF4-FFF2-40B4-BE49-F238E27FC236}">
                <a16:creationId xmlns:a16="http://schemas.microsoft.com/office/drawing/2014/main" id="{DAD0C1E4-707B-DE1B-4D8A-3745F5A79349}"/>
              </a:ext>
            </a:extLst>
          </p:cNvPr>
          <p:cNvPicPr>
            <a:picLocks noChangeAspect="1"/>
          </p:cNvPicPr>
          <p:nvPr/>
        </p:nvPicPr>
        <p:blipFill>
          <a:blip r:embed="rId3"/>
          <a:stretch>
            <a:fillRect/>
          </a:stretch>
        </p:blipFill>
        <p:spPr>
          <a:xfrm>
            <a:off x="4191000" y="1905000"/>
            <a:ext cx="7702417" cy="2557536"/>
          </a:xfrm>
          <a:prstGeom prst="rect">
            <a:avLst/>
          </a:prstGeom>
        </p:spPr>
      </p:pic>
    </p:spTree>
    <p:extLst>
      <p:ext uri="{BB962C8B-B14F-4D97-AF65-F5344CB8AC3E}">
        <p14:creationId xmlns:p14="http://schemas.microsoft.com/office/powerpoint/2010/main" val="42096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4 – Working with Profiles</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27</a:t>
            </a:fld>
            <a:endParaRPr lang="en-US"/>
          </a:p>
        </p:txBody>
      </p:sp>
    </p:spTree>
    <p:extLst>
      <p:ext uri="{BB962C8B-B14F-4D97-AF65-F5344CB8AC3E}">
        <p14:creationId xmlns:p14="http://schemas.microsoft.com/office/powerpoint/2010/main" val="7747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8ACA52-8EC7-5629-CE37-6D52AF8785CE}"/>
              </a:ext>
            </a:extLst>
          </p:cNvPr>
          <p:cNvSpPr>
            <a:spLocks noGrp="1"/>
          </p:cNvSpPr>
          <p:nvPr>
            <p:ph type="title"/>
          </p:nvPr>
        </p:nvSpPr>
        <p:spPr/>
        <p:txBody>
          <a:bodyPr/>
          <a:lstStyle/>
          <a:p>
            <a:r>
              <a:rPr lang="en-US" dirty="0"/>
              <a:t>Admin Client - Tools</a:t>
            </a:r>
          </a:p>
        </p:txBody>
      </p:sp>
      <p:sp>
        <p:nvSpPr>
          <p:cNvPr id="6" name="Content Placeholder 5">
            <a:extLst>
              <a:ext uri="{FF2B5EF4-FFF2-40B4-BE49-F238E27FC236}">
                <a16:creationId xmlns:a16="http://schemas.microsoft.com/office/drawing/2014/main" id="{DB06EA5F-D810-67E8-538D-203E9A1E58C3}"/>
              </a:ext>
            </a:extLst>
          </p:cNvPr>
          <p:cNvSpPr>
            <a:spLocks noGrp="1"/>
          </p:cNvSpPr>
          <p:nvPr>
            <p:ph sz="half" idx="1"/>
          </p:nvPr>
        </p:nvSpPr>
        <p:spPr/>
        <p:txBody>
          <a:bodyPr/>
          <a:lstStyle/>
          <a:p>
            <a:r>
              <a:rPr lang="en-US" dirty="0"/>
              <a:t>Master Tool</a:t>
            </a:r>
          </a:p>
          <a:p>
            <a:pPr lvl="1"/>
            <a:r>
              <a:rPr lang="en-US" dirty="0"/>
              <a:t>Blueprint of what a tool is</a:t>
            </a:r>
          </a:p>
          <a:p>
            <a:pPr lvl="1"/>
            <a:r>
              <a:rPr lang="en-US" dirty="0"/>
              <a:t>Settings apply to all instances</a:t>
            </a:r>
          </a:p>
          <a:p>
            <a:r>
              <a:rPr lang="en-US" dirty="0"/>
              <a:t>Tool Instance</a:t>
            </a:r>
          </a:p>
          <a:p>
            <a:pPr lvl="1"/>
            <a:r>
              <a:rPr lang="en-US" dirty="0"/>
              <a:t>A physical tool in a device</a:t>
            </a:r>
          </a:p>
          <a:p>
            <a:pPr lvl="1"/>
            <a:r>
              <a:rPr lang="en-US" dirty="0"/>
              <a:t>Must be assigned to a Master</a:t>
            </a:r>
          </a:p>
          <a:p>
            <a:pPr lvl="1"/>
            <a:r>
              <a:rPr lang="en-US" dirty="0"/>
              <a:t>Inherits properties from Master</a:t>
            </a:r>
          </a:p>
        </p:txBody>
      </p:sp>
      <p:sp>
        <p:nvSpPr>
          <p:cNvPr id="4" name="Slide Number Placeholder 3">
            <a:extLst>
              <a:ext uri="{FF2B5EF4-FFF2-40B4-BE49-F238E27FC236}">
                <a16:creationId xmlns:a16="http://schemas.microsoft.com/office/drawing/2014/main" id="{58D6ED1F-415A-9F52-B491-D71A8BFD82D9}"/>
              </a:ext>
            </a:extLst>
          </p:cNvPr>
          <p:cNvSpPr>
            <a:spLocks noGrp="1"/>
          </p:cNvSpPr>
          <p:nvPr>
            <p:ph type="sldNum" sz="quarter" idx="10"/>
          </p:nvPr>
        </p:nvSpPr>
        <p:spPr/>
        <p:txBody>
          <a:bodyPr/>
          <a:lstStyle/>
          <a:p>
            <a:fld id="{7E9518BE-0A15-4153-ACFC-330C51B8C456}" type="slidenum">
              <a:rPr lang="en-US" smtClean="0"/>
              <a:pPr/>
              <a:t>28</a:t>
            </a:fld>
            <a:endParaRPr lang="en-US" dirty="0"/>
          </a:p>
        </p:txBody>
      </p:sp>
      <p:pic>
        <p:nvPicPr>
          <p:cNvPr id="8" name="Content Placeholder 7">
            <a:extLst>
              <a:ext uri="{FF2B5EF4-FFF2-40B4-BE49-F238E27FC236}">
                <a16:creationId xmlns:a16="http://schemas.microsoft.com/office/drawing/2014/main" id="{29AB57C7-5E0E-4BBB-D94C-96B92EB972AA}"/>
              </a:ext>
            </a:extLst>
          </p:cNvPr>
          <p:cNvPicPr>
            <a:picLocks noGrp="1" noChangeAspect="1"/>
          </p:cNvPicPr>
          <p:nvPr>
            <p:ph sz="half" idx="2"/>
          </p:nvPr>
        </p:nvPicPr>
        <p:blipFill>
          <a:blip r:embed="rId2"/>
          <a:stretch>
            <a:fillRect/>
          </a:stretch>
        </p:blipFill>
        <p:spPr>
          <a:xfrm>
            <a:off x="6248400" y="1871136"/>
            <a:ext cx="5241925" cy="2810927"/>
          </a:xfrm>
          <a:prstGeom prst="rect">
            <a:avLst/>
          </a:prstGeom>
        </p:spPr>
      </p:pic>
    </p:spTree>
    <p:extLst>
      <p:ext uri="{BB962C8B-B14F-4D97-AF65-F5344CB8AC3E}">
        <p14:creationId xmlns:p14="http://schemas.microsoft.com/office/powerpoint/2010/main" val="145492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Master Tool Properties</a:t>
            </a:r>
          </a:p>
        </p:txBody>
      </p:sp>
      <p:sp>
        <p:nvSpPr>
          <p:cNvPr id="6" name="Content Placeholder 5"/>
          <p:cNvSpPr>
            <a:spLocks noGrp="1"/>
          </p:cNvSpPr>
          <p:nvPr>
            <p:ph idx="1"/>
          </p:nvPr>
        </p:nvSpPr>
        <p:spPr/>
        <p:txBody>
          <a:bodyPr/>
          <a:lstStyle/>
          <a:p>
            <a:r>
              <a:rPr lang="en-US" b="1" dirty="0"/>
              <a:t>Part Number </a:t>
            </a:r>
            <a:r>
              <a:rPr lang="en-US" dirty="0"/>
              <a:t> – a unique alphanumeric number to identify the tool</a:t>
            </a:r>
          </a:p>
          <a:p>
            <a:r>
              <a:rPr lang="en-US" b="1" dirty="0"/>
              <a:t>Description </a:t>
            </a:r>
            <a:r>
              <a:rPr lang="en-US" dirty="0"/>
              <a:t>– the name and description of what the tool is</a:t>
            </a:r>
          </a:p>
          <a:p>
            <a:r>
              <a:rPr lang="en-US" b="1" dirty="0"/>
              <a:t>Units</a:t>
            </a:r>
            <a:r>
              <a:rPr lang="en-US" dirty="0"/>
              <a:t> – the quantity to be issued when checking out the part/tool</a:t>
            </a:r>
          </a:p>
          <a:p>
            <a:r>
              <a:rPr lang="en-US" b="1" dirty="0"/>
              <a:t>Tag</a:t>
            </a:r>
            <a:r>
              <a:rPr lang="en-US" dirty="0"/>
              <a:t> – the barcode or RFID tag that will be used to ID the tool</a:t>
            </a:r>
          </a:p>
          <a:p>
            <a:r>
              <a:rPr lang="en-US" b="1" dirty="0"/>
              <a:t>Photo</a:t>
            </a:r>
            <a:r>
              <a:rPr lang="en-US" dirty="0"/>
              <a:t> – A picture that represents the tool</a:t>
            </a:r>
          </a:p>
          <a:p>
            <a:r>
              <a:rPr lang="en-US" b="1" dirty="0"/>
              <a:t>Issue Behavior</a:t>
            </a:r>
            <a:r>
              <a:rPr lang="en-US" dirty="0"/>
              <a:t> – How the system will handle the tool (Tool Type)</a:t>
            </a:r>
          </a:p>
          <a:p>
            <a:endParaRPr lang="en-US" dirty="0"/>
          </a:p>
        </p:txBody>
      </p:sp>
      <p:sp>
        <p:nvSpPr>
          <p:cNvPr id="4" name="Slide Number Placeholder 3"/>
          <p:cNvSpPr>
            <a:spLocks noGrp="1"/>
          </p:cNvSpPr>
          <p:nvPr>
            <p:ph type="sldNum" sz="quarter" idx="10"/>
          </p:nvPr>
        </p:nvSpPr>
        <p:spPr/>
        <p:txBody>
          <a:bodyPr/>
          <a:lstStyle/>
          <a:p>
            <a:fld id="{D9816BC7-1A49-43B4-8C40-4D8807AE55B9}" type="slidenum">
              <a:rPr lang="en-US" smtClean="0"/>
              <a:pPr/>
              <a:t>29</a:t>
            </a:fld>
            <a:endParaRPr lang="en-US"/>
          </a:p>
        </p:txBody>
      </p:sp>
    </p:spTree>
    <p:extLst>
      <p:ext uri="{BB962C8B-B14F-4D97-AF65-F5344CB8AC3E}">
        <p14:creationId xmlns:p14="http://schemas.microsoft.com/office/powerpoint/2010/main" val="34853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D618-2539-4075-E39F-59C62FE75FF9}"/>
              </a:ext>
            </a:extLst>
          </p:cNvPr>
          <p:cNvSpPr>
            <a:spLocks noGrp="1"/>
          </p:cNvSpPr>
          <p:nvPr>
            <p:ph type="title"/>
          </p:nvPr>
        </p:nvSpPr>
        <p:spPr>
          <a:xfrm>
            <a:off x="736599" y="47625"/>
            <a:ext cx="10756900" cy="1143000"/>
          </a:xfrm>
        </p:spPr>
        <p:txBody>
          <a:bodyPr wrap="square" anchor="ctr">
            <a:normAutofit/>
          </a:bodyPr>
          <a:lstStyle/>
          <a:p>
            <a:r>
              <a:rPr lang="en-US" dirty="0"/>
              <a:t>What We Will Cover</a:t>
            </a:r>
          </a:p>
        </p:txBody>
      </p:sp>
      <p:sp>
        <p:nvSpPr>
          <p:cNvPr id="4" name="Slide Number Placeholder 3">
            <a:extLst>
              <a:ext uri="{FF2B5EF4-FFF2-40B4-BE49-F238E27FC236}">
                <a16:creationId xmlns:a16="http://schemas.microsoft.com/office/drawing/2014/main" id="{0B87E42B-E85B-59C9-331C-E3AD4178C513}"/>
              </a:ext>
            </a:extLst>
          </p:cNvPr>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3</a:t>
            </a:fld>
            <a:endParaRPr lang="en-US"/>
          </a:p>
        </p:txBody>
      </p:sp>
      <p:graphicFrame>
        <p:nvGraphicFramePr>
          <p:cNvPr id="6" name="Content Placeholder 2">
            <a:extLst>
              <a:ext uri="{FF2B5EF4-FFF2-40B4-BE49-F238E27FC236}">
                <a16:creationId xmlns:a16="http://schemas.microsoft.com/office/drawing/2014/main" id="{9E7F9CBB-7E15-DE0D-4D4B-BEABE0CB6377}"/>
              </a:ext>
            </a:extLst>
          </p:cNvPr>
          <p:cNvGraphicFramePr>
            <a:graphicFrameLocks noGrp="1"/>
          </p:cNvGraphicFramePr>
          <p:nvPr>
            <p:ph idx="1"/>
            <p:extLst>
              <p:ext uri="{D42A27DB-BD31-4B8C-83A1-F6EECF244321}">
                <p14:modId xmlns:p14="http://schemas.microsoft.com/office/powerpoint/2010/main" val="3384857456"/>
              </p:ext>
            </p:extLst>
          </p:nvPr>
        </p:nvGraphicFramePr>
        <p:xfrm>
          <a:off x="736599" y="1200154"/>
          <a:ext cx="10756900" cy="471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004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Instance Properties</a:t>
            </a:r>
          </a:p>
        </p:txBody>
      </p:sp>
      <p:sp>
        <p:nvSpPr>
          <p:cNvPr id="3" name="Content Placeholder 2"/>
          <p:cNvSpPr>
            <a:spLocks noGrp="1"/>
          </p:cNvSpPr>
          <p:nvPr>
            <p:ph idx="1"/>
          </p:nvPr>
        </p:nvSpPr>
        <p:spPr/>
        <p:txBody>
          <a:bodyPr/>
          <a:lstStyle/>
          <a:p>
            <a:r>
              <a:rPr lang="en-US" b="1" dirty="0"/>
              <a:t>Customer ID</a:t>
            </a:r>
            <a:r>
              <a:rPr lang="en-US" dirty="0"/>
              <a:t> – a unique alphanumeric number</a:t>
            </a:r>
          </a:p>
          <a:p>
            <a:r>
              <a:rPr lang="en-US" b="1" dirty="0"/>
              <a:t>Serial Number</a:t>
            </a:r>
            <a:r>
              <a:rPr lang="en-US" dirty="0"/>
              <a:t> – the serial number of the physical tool the instance is being created for</a:t>
            </a:r>
          </a:p>
          <a:p>
            <a:r>
              <a:rPr lang="en-US" b="1" dirty="0"/>
              <a:t>Tag</a:t>
            </a:r>
            <a:r>
              <a:rPr lang="en-US" dirty="0"/>
              <a:t> – if the Barcode for the </a:t>
            </a:r>
            <a:r>
              <a:rPr lang="en-US" b="1" dirty="0"/>
              <a:t>Instance</a:t>
            </a:r>
            <a:r>
              <a:rPr lang="en-US" dirty="0"/>
              <a:t> is different from the </a:t>
            </a:r>
            <a:r>
              <a:rPr lang="en-US" b="1" dirty="0"/>
              <a:t>Master</a:t>
            </a:r>
            <a:r>
              <a:rPr lang="en-US" dirty="0"/>
              <a:t> it will be defined here</a:t>
            </a:r>
          </a:p>
          <a:p>
            <a:r>
              <a:rPr lang="en-US" b="1" dirty="0"/>
              <a:t>Home Location </a:t>
            </a:r>
            <a:r>
              <a:rPr lang="en-US" dirty="0"/>
              <a:t>– The zone on the location tree that this Instance will reside primarily</a:t>
            </a:r>
          </a:p>
          <a:p>
            <a:r>
              <a:rPr lang="en-US" b="1" dirty="0"/>
              <a:t>User Defined </a:t>
            </a:r>
            <a:r>
              <a:rPr lang="en-US" dirty="0"/>
              <a:t>– Custom property that can represent whatever you want</a:t>
            </a:r>
          </a:p>
          <a:p>
            <a:pPr marL="63500" indent="0">
              <a:buNone/>
            </a:pPr>
            <a:endParaRPr lang="en-US" dirty="0"/>
          </a:p>
        </p:txBody>
      </p:sp>
      <p:sp>
        <p:nvSpPr>
          <p:cNvPr id="4" name="Slide Number Placeholder 3"/>
          <p:cNvSpPr>
            <a:spLocks noGrp="1"/>
          </p:cNvSpPr>
          <p:nvPr>
            <p:ph type="sldNum" sz="quarter" idx="10"/>
          </p:nvPr>
        </p:nvSpPr>
        <p:spPr/>
        <p:txBody>
          <a:bodyPr/>
          <a:lstStyle/>
          <a:p>
            <a:fld id="{7E9518BE-0A15-4153-ACFC-330C51B8C456}" type="slidenum">
              <a:rPr lang="en-US" smtClean="0"/>
              <a:pPr/>
              <a:t>30</a:t>
            </a:fld>
            <a:endParaRPr lang="en-US" dirty="0"/>
          </a:p>
        </p:txBody>
      </p:sp>
    </p:spTree>
    <p:extLst>
      <p:ext uri="{BB962C8B-B14F-4D97-AF65-F5344CB8AC3E}">
        <p14:creationId xmlns:p14="http://schemas.microsoft.com/office/powerpoint/2010/main" val="216704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Tool Behavior</a:t>
            </a:r>
          </a:p>
        </p:txBody>
      </p:sp>
      <p:sp>
        <p:nvSpPr>
          <p:cNvPr id="6" name="Content Placeholder 5"/>
          <p:cNvSpPr>
            <a:spLocks noGrp="1"/>
          </p:cNvSpPr>
          <p:nvPr>
            <p:ph idx="1"/>
          </p:nvPr>
        </p:nvSpPr>
        <p:spPr/>
        <p:txBody>
          <a:bodyPr/>
          <a:lstStyle/>
          <a:p>
            <a:r>
              <a:rPr lang="en-US" b="1" dirty="0"/>
              <a:t>Durable</a:t>
            </a:r>
            <a:r>
              <a:rPr lang="en-US" dirty="0"/>
              <a:t> – A Tool that can be returned and used again</a:t>
            </a:r>
          </a:p>
          <a:p>
            <a:r>
              <a:rPr lang="en-US" b="1" dirty="0"/>
              <a:t>Kit </a:t>
            </a:r>
            <a:r>
              <a:rPr lang="en-US" dirty="0"/>
              <a:t>– A collection of tools that are issued together</a:t>
            </a:r>
          </a:p>
          <a:p>
            <a:r>
              <a:rPr lang="en-US" b="1" dirty="0"/>
              <a:t>Consumable </a:t>
            </a:r>
            <a:r>
              <a:rPr lang="en-US" dirty="0"/>
              <a:t>– A Tool that is disposed of after use and not expected to be returned</a:t>
            </a:r>
          </a:p>
          <a:p>
            <a:r>
              <a:rPr lang="en-US" b="1" dirty="0"/>
              <a:t>Returnable Consumable </a:t>
            </a:r>
            <a:r>
              <a:rPr lang="en-US" dirty="0"/>
              <a:t>– A tool that must be returned to ensure proper disposal</a:t>
            </a:r>
          </a:p>
        </p:txBody>
      </p:sp>
      <p:sp>
        <p:nvSpPr>
          <p:cNvPr id="4" name="Slide Number Placeholder 3"/>
          <p:cNvSpPr>
            <a:spLocks noGrp="1"/>
          </p:cNvSpPr>
          <p:nvPr>
            <p:ph type="sldNum" sz="quarter" idx="10"/>
          </p:nvPr>
        </p:nvSpPr>
        <p:spPr/>
        <p:txBody>
          <a:bodyPr/>
          <a:lstStyle/>
          <a:p>
            <a:fld id="{D9816BC7-1A49-43B4-8C40-4D8807AE55B9}" type="slidenum">
              <a:rPr lang="en-US" smtClean="0"/>
              <a:pPr/>
              <a:t>31</a:t>
            </a:fld>
            <a:endParaRPr lang="en-US"/>
          </a:p>
        </p:txBody>
      </p:sp>
    </p:spTree>
    <p:extLst>
      <p:ext uri="{BB962C8B-B14F-4D97-AF65-F5344CB8AC3E}">
        <p14:creationId xmlns:p14="http://schemas.microsoft.com/office/powerpoint/2010/main" val="242089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Kits</a:t>
            </a:r>
          </a:p>
        </p:txBody>
      </p:sp>
      <p:sp>
        <p:nvSpPr>
          <p:cNvPr id="3" name="Content Placeholder 2"/>
          <p:cNvSpPr>
            <a:spLocks noGrp="1"/>
          </p:cNvSpPr>
          <p:nvPr>
            <p:ph idx="1"/>
          </p:nvPr>
        </p:nvSpPr>
        <p:spPr/>
        <p:txBody>
          <a:bodyPr/>
          <a:lstStyle/>
          <a:p>
            <a:r>
              <a:rPr lang="en-US" dirty="0"/>
              <a:t>A Tool that contains several sub-tools</a:t>
            </a:r>
          </a:p>
          <a:p>
            <a:r>
              <a:rPr lang="en-US" dirty="0"/>
              <a:t>Behavior must be set to Kit in order to use Kit tab.</a:t>
            </a:r>
          </a:p>
          <a:p>
            <a:r>
              <a:rPr lang="en-US" dirty="0"/>
              <a:t>When an instance of a kit is created, it also creates instances of the sub tools it contains.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32</a:t>
            </a:fld>
            <a:endParaRPr lang="en-US" dirty="0"/>
          </a:p>
        </p:txBody>
      </p:sp>
    </p:spTree>
    <p:extLst>
      <p:ext uri="{BB962C8B-B14F-4D97-AF65-F5344CB8AC3E}">
        <p14:creationId xmlns:p14="http://schemas.microsoft.com/office/powerpoint/2010/main" val="69325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5 – Working with Tools</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33</a:t>
            </a:fld>
            <a:endParaRPr lang="en-US"/>
          </a:p>
        </p:txBody>
      </p:sp>
    </p:spTree>
    <p:extLst>
      <p:ext uri="{BB962C8B-B14F-4D97-AF65-F5344CB8AC3E}">
        <p14:creationId xmlns:p14="http://schemas.microsoft.com/office/powerpoint/2010/main" val="216570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247DB-E301-830E-3293-E2A88BD295BF}"/>
              </a:ext>
            </a:extLst>
          </p:cNvPr>
          <p:cNvSpPr>
            <a:spLocks noGrp="1"/>
          </p:cNvSpPr>
          <p:nvPr>
            <p:ph type="title"/>
          </p:nvPr>
        </p:nvSpPr>
        <p:spPr/>
        <p:txBody>
          <a:bodyPr/>
          <a:lstStyle/>
          <a:p>
            <a:r>
              <a:rPr lang="en-US" dirty="0"/>
              <a:t>Admin Client – Tool States</a:t>
            </a:r>
          </a:p>
        </p:txBody>
      </p:sp>
      <p:sp>
        <p:nvSpPr>
          <p:cNvPr id="6" name="Content Placeholder 5">
            <a:extLst>
              <a:ext uri="{FF2B5EF4-FFF2-40B4-BE49-F238E27FC236}">
                <a16:creationId xmlns:a16="http://schemas.microsoft.com/office/drawing/2014/main" id="{912639BA-0AE1-387A-01EB-1928B8CF92D2}"/>
              </a:ext>
            </a:extLst>
          </p:cNvPr>
          <p:cNvSpPr>
            <a:spLocks noGrp="1"/>
          </p:cNvSpPr>
          <p:nvPr>
            <p:ph sz="half" idx="1"/>
          </p:nvPr>
        </p:nvSpPr>
        <p:spPr>
          <a:xfrm>
            <a:off x="749300" y="1219200"/>
            <a:ext cx="6261100" cy="4114800"/>
          </a:xfrm>
        </p:spPr>
        <p:txBody>
          <a:bodyPr/>
          <a:lstStyle/>
          <a:p>
            <a:r>
              <a:rPr lang="en-US" sz="2400" dirty="0"/>
              <a:t>A real-time view of the tool inventory</a:t>
            </a:r>
          </a:p>
          <a:p>
            <a:r>
              <a:rPr lang="en-US" sz="2400" dirty="0"/>
              <a:t>Sub-Tabs are pre-generated reports that can be filtered</a:t>
            </a:r>
          </a:p>
          <a:p>
            <a:pPr lvl="1"/>
            <a:r>
              <a:rPr lang="en-US" sz="2000" dirty="0"/>
              <a:t>Status – list of the ATC Devices and tools with Status active</a:t>
            </a:r>
          </a:p>
          <a:p>
            <a:pPr lvl="1"/>
            <a:r>
              <a:rPr lang="en-US" sz="2000" dirty="0"/>
              <a:t>Issued – list of all tools currently issued out</a:t>
            </a:r>
          </a:p>
          <a:p>
            <a:pPr lvl="1"/>
            <a:r>
              <a:rPr lang="en-US" sz="2000" dirty="0"/>
              <a:t>Inventory – list of all instances of tools in the system</a:t>
            </a:r>
          </a:p>
          <a:p>
            <a:pPr lvl="1"/>
            <a:r>
              <a:rPr lang="en-US" sz="2000" dirty="0"/>
              <a:t>Maintenance – list of all tools with a maintenance status active</a:t>
            </a:r>
          </a:p>
        </p:txBody>
      </p:sp>
      <p:sp>
        <p:nvSpPr>
          <p:cNvPr id="4" name="Slide Number Placeholder 3">
            <a:extLst>
              <a:ext uri="{FF2B5EF4-FFF2-40B4-BE49-F238E27FC236}">
                <a16:creationId xmlns:a16="http://schemas.microsoft.com/office/drawing/2014/main" id="{1340E436-B46F-3C47-BB71-320EED2B5E8E}"/>
              </a:ext>
            </a:extLst>
          </p:cNvPr>
          <p:cNvSpPr>
            <a:spLocks noGrp="1"/>
          </p:cNvSpPr>
          <p:nvPr>
            <p:ph type="sldNum" sz="quarter" idx="10"/>
          </p:nvPr>
        </p:nvSpPr>
        <p:spPr/>
        <p:txBody>
          <a:bodyPr/>
          <a:lstStyle/>
          <a:p>
            <a:fld id="{7E9518BE-0A15-4153-ACFC-330C51B8C456}" type="slidenum">
              <a:rPr lang="en-US" smtClean="0"/>
              <a:pPr/>
              <a:t>34</a:t>
            </a:fld>
            <a:endParaRPr lang="en-US" dirty="0"/>
          </a:p>
        </p:txBody>
      </p:sp>
      <p:pic>
        <p:nvPicPr>
          <p:cNvPr id="7" name="Content Placeholder 6">
            <a:extLst>
              <a:ext uri="{FF2B5EF4-FFF2-40B4-BE49-F238E27FC236}">
                <a16:creationId xmlns:a16="http://schemas.microsoft.com/office/drawing/2014/main" id="{978E02F3-6BCD-115B-3E27-ECBA7D474A4C}"/>
              </a:ext>
            </a:extLst>
          </p:cNvPr>
          <p:cNvPicPr>
            <a:picLocks noGrp="1" noChangeAspect="1"/>
          </p:cNvPicPr>
          <p:nvPr>
            <p:ph sz="half" idx="2"/>
          </p:nvPr>
        </p:nvPicPr>
        <p:blipFill rotWithShape="1">
          <a:blip r:embed="rId2"/>
          <a:srcRect b="41178"/>
          <a:stretch/>
        </p:blipFill>
        <p:spPr>
          <a:xfrm>
            <a:off x="5715000" y="4191000"/>
            <a:ext cx="6075699" cy="1600200"/>
          </a:xfrm>
        </p:spPr>
      </p:pic>
    </p:spTree>
    <p:extLst>
      <p:ext uri="{BB962C8B-B14F-4D97-AF65-F5344CB8AC3E}">
        <p14:creationId xmlns:p14="http://schemas.microsoft.com/office/powerpoint/2010/main" val="225409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247DB-E301-830E-3293-E2A88BD295BF}"/>
              </a:ext>
            </a:extLst>
          </p:cNvPr>
          <p:cNvSpPr>
            <a:spLocks noGrp="1"/>
          </p:cNvSpPr>
          <p:nvPr>
            <p:ph type="title"/>
          </p:nvPr>
        </p:nvSpPr>
        <p:spPr/>
        <p:txBody>
          <a:bodyPr/>
          <a:lstStyle/>
          <a:p>
            <a:r>
              <a:rPr lang="en-US" dirty="0"/>
              <a:t>Admin Client - History</a:t>
            </a:r>
          </a:p>
        </p:txBody>
      </p:sp>
      <p:sp>
        <p:nvSpPr>
          <p:cNvPr id="6" name="Content Placeholder 5">
            <a:extLst>
              <a:ext uri="{FF2B5EF4-FFF2-40B4-BE49-F238E27FC236}">
                <a16:creationId xmlns:a16="http://schemas.microsoft.com/office/drawing/2014/main" id="{912639BA-0AE1-387A-01EB-1928B8CF92D2}"/>
              </a:ext>
            </a:extLst>
          </p:cNvPr>
          <p:cNvSpPr>
            <a:spLocks noGrp="1"/>
          </p:cNvSpPr>
          <p:nvPr>
            <p:ph sz="half" idx="1"/>
          </p:nvPr>
        </p:nvSpPr>
        <p:spPr/>
        <p:txBody>
          <a:bodyPr/>
          <a:lstStyle/>
          <a:p>
            <a:r>
              <a:rPr lang="en-US" dirty="0"/>
              <a:t>Record of all events</a:t>
            </a:r>
          </a:p>
          <a:p>
            <a:pPr lvl="1"/>
            <a:r>
              <a:rPr lang="en-US" dirty="0"/>
              <a:t>Drawer open/closed image</a:t>
            </a:r>
          </a:p>
          <a:p>
            <a:pPr lvl="1"/>
            <a:r>
              <a:rPr lang="en-US" dirty="0"/>
              <a:t>Event data </a:t>
            </a:r>
          </a:p>
          <a:p>
            <a:pPr lvl="1"/>
            <a:r>
              <a:rPr lang="en-US" dirty="0"/>
              <a:t>Filter and sort columns</a:t>
            </a:r>
          </a:p>
          <a:p>
            <a:pPr lvl="1"/>
            <a:r>
              <a:rPr lang="en-US" dirty="0"/>
              <a:t>Set Date Range</a:t>
            </a:r>
          </a:p>
        </p:txBody>
      </p:sp>
      <p:sp>
        <p:nvSpPr>
          <p:cNvPr id="4" name="Slide Number Placeholder 3">
            <a:extLst>
              <a:ext uri="{FF2B5EF4-FFF2-40B4-BE49-F238E27FC236}">
                <a16:creationId xmlns:a16="http://schemas.microsoft.com/office/drawing/2014/main" id="{1340E436-B46F-3C47-BB71-320EED2B5E8E}"/>
              </a:ext>
            </a:extLst>
          </p:cNvPr>
          <p:cNvSpPr>
            <a:spLocks noGrp="1"/>
          </p:cNvSpPr>
          <p:nvPr>
            <p:ph type="sldNum" sz="quarter" idx="10"/>
          </p:nvPr>
        </p:nvSpPr>
        <p:spPr/>
        <p:txBody>
          <a:bodyPr/>
          <a:lstStyle/>
          <a:p>
            <a:fld id="{7E9518BE-0A15-4153-ACFC-330C51B8C456}" type="slidenum">
              <a:rPr lang="en-US" smtClean="0"/>
              <a:pPr/>
              <a:t>35</a:t>
            </a:fld>
            <a:endParaRPr lang="en-US" dirty="0"/>
          </a:p>
        </p:txBody>
      </p:sp>
      <p:pic>
        <p:nvPicPr>
          <p:cNvPr id="8" name="Content Placeholder 4">
            <a:extLst>
              <a:ext uri="{FF2B5EF4-FFF2-40B4-BE49-F238E27FC236}">
                <a16:creationId xmlns:a16="http://schemas.microsoft.com/office/drawing/2014/main" id="{A6AA9155-FE5E-4323-39A4-F9B246ADFBDA}"/>
              </a:ext>
            </a:extLst>
          </p:cNvPr>
          <p:cNvPicPr>
            <a:picLocks noGrp="1" noChangeAspect="1"/>
          </p:cNvPicPr>
          <p:nvPr>
            <p:ph sz="half" idx="2"/>
          </p:nvPr>
        </p:nvPicPr>
        <p:blipFill>
          <a:blip r:embed="rId2"/>
          <a:stretch>
            <a:fillRect/>
          </a:stretch>
        </p:blipFill>
        <p:spPr>
          <a:xfrm>
            <a:off x="5536892" y="1295400"/>
            <a:ext cx="5905808" cy="3150992"/>
          </a:xfrm>
          <a:prstGeom prst="rect">
            <a:avLst/>
          </a:prstGeom>
        </p:spPr>
      </p:pic>
    </p:spTree>
    <p:extLst>
      <p:ext uri="{BB962C8B-B14F-4D97-AF65-F5344CB8AC3E}">
        <p14:creationId xmlns:p14="http://schemas.microsoft.com/office/powerpoint/2010/main" val="324493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6 – Using History &amp; Tool States</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36</a:t>
            </a:fld>
            <a:endParaRPr lang="en-US"/>
          </a:p>
        </p:txBody>
      </p:sp>
    </p:spTree>
    <p:extLst>
      <p:ext uri="{BB962C8B-B14F-4D97-AF65-F5344CB8AC3E}">
        <p14:creationId xmlns:p14="http://schemas.microsoft.com/office/powerpoint/2010/main" val="85056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Client - Settings</a:t>
            </a:r>
          </a:p>
        </p:txBody>
      </p:sp>
      <p:sp>
        <p:nvSpPr>
          <p:cNvPr id="7" name="Content Placeholder 6">
            <a:extLst>
              <a:ext uri="{FF2B5EF4-FFF2-40B4-BE49-F238E27FC236}">
                <a16:creationId xmlns:a16="http://schemas.microsoft.com/office/drawing/2014/main" id="{81FB2C5C-8C38-2546-1BA0-B5CF5D6205D7}"/>
              </a:ext>
            </a:extLst>
          </p:cNvPr>
          <p:cNvSpPr>
            <a:spLocks noGrp="1"/>
          </p:cNvSpPr>
          <p:nvPr>
            <p:ph sz="half" idx="1"/>
          </p:nvPr>
        </p:nvSpPr>
        <p:spPr/>
        <p:txBody>
          <a:bodyPr/>
          <a:lstStyle/>
          <a:p>
            <a:r>
              <a:rPr lang="en-US" dirty="0"/>
              <a:t>View and customize system</a:t>
            </a:r>
          </a:p>
          <a:p>
            <a:r>
              <a:rPr lang="en-US" dirty="0"/>
              <a:t>Network Setup</a:t>
            </a:r>
          </a:p>
          <a:p>
            <a:pPr lvl="1"/>
            <a:r>
              <a:rPr lang="en-US" dirty="0"/>
              <a:t>Issue API Tokens</a:t>
            </a:r>
          </a:p>
          <a:p>
            <a:pPr lvl="1"/>
            <a:r>
              <a:rPr lang="en-US" dirty="0"/>
              <a:t>Set Authentication Type</a:t>
            </a:r>
          </a:p>
          <a:p>
            <a:pPr lvl="1"/>
            <a:r>
              <a:rPr lang="en-US" dirty="0"/>
              <a:t>SMTP</a:t>
            </a:r>
          </a:p>
          <a:p>
            <a:pPr lvl="2"/>
            <a:r>
              <a:rPr lang="en-US" dirty="0"/>
              <a:t>Define mail server for notifications and scheduled reports</a:t>
            </a:r>
          </a:p>
          <a:p>
            <a:r>
              <a:rPr lang="en-US" dirty="0"/>
              <a:t>System Configuration</a:t>
            </a:r>
          </a:p>
          <a:p>
            <a:pPr lvl="1"/>
            <a:r>
              <a:rPr lang="en-US" dirty="0"/>
              <a:t>Create global objects</a:t>
            </a:r>
          </a:p>
          <a:p>
            <a:pPr lvl="1"/>
            <a:r>
              <a:rPr lang="en-US" dirty="0"/>
              <a:t>Define permissions</a:t>
            </a:r>
          </a:p>
        </p:txBody>
      </p:sp>
      <p:sp>
        <p:nvSpPr>
          <p:cNvPr id="4" name="Slide Number Placeholder 3"/>
          <p:cNvSpPr>
            <a:spLocks noGrp="1"/>
          </p:cNvSpPr>
          <p:nvPr>
            <p:ph type="sldNum" sz="quarter" idx="10"/>
          </p:nvPr>
        </p:nvSpPr>
        <p:spPr/>
        <p:txBody>
          <a:bodyPr/>
          <a:lstStyle/>
          <a:p>
            <a:fld id="{7E9518BE-0A15-4153-ACFC-330C51B8C456}" type="slidenum">
              <a:rPr lang="en-US" smtClean="0"/>
              <a:pPr/>
              <a:t>37</a:t>
            </a:fld>
            <a:endParaRPr lang="en-US" dirty="0"/>
          </a:p>
        </p:txBody>
      </p:sp>
      <p:pic>
        <p:nvPicPr>
          <p:cNvPr id="10" name="Content Placeholder 9">
            <a:extLst>
              <a:ext uri="{FF2B5EF4-FFF2-40B4-BE49-F238E27FC236}">
                <a16:creationId xmlns:a16="http://schemas.microsoft.com/office/drawing/2014/main" id="{3CCCCD31-5867-EFF2-87F0-489F2F08C5DF}"/>
              </a:ext>
            </a:extLst>
          </p:cNvPr>
          <p:cNvPicPr>
            <a:picLocks noGrp="1" noChangeAspect="1"/>
          </p:cNvPicPr>
          <p:nvPr>
            <p:ph sz="half" idx="2"/>
          </p:nvPr>
        </p:nvPicPr>
        <p:blipFill>
          <a:blip r:embed="rId2"/>
          <a:stretch>
            <a:fillRect/>
          </a:stretch>
        </p:blipFill>
        <p:spPr>
          <a:xfrm>
            <a:off x="6251574" y="1256928"/>
            <a:ext cx="5241925" cy="2011721"/>
          </a:xfrm>
          <a:prstGeom prst="rect">
            <a:avLst/>
          </a:prstGeom>
        </p:spPr>
      </p:pic>
      <p:pic>
        <p:nvPicPr>
          <p:cNvPr id="14" name="Picture 13">
            <a:extLst>
              <a:ext uri="{FF2B5EF4-FFF2-40B4-BE49-F238E27FC236}">
                <a16:creationId xmlns:a16="http://schemas.microsoft.com/office/drawing/2014/main" id="{3B0E88AF-E34D-5C8A-F830-762CDA3BC7B2}"/>
              </a:ext>
            </a:extLst>
          </p:cNvPr>
          <p:cNvPicPr>
            <a:picLocks noChangeAspect="1"/>
          </p:cNvPicPr>
          <p:nvPr/>
        </p:nvPicPr>
        <p:blipFill>
          <a:blip r:embed="rId3"/>
          <a:stretch>
            <a:fillRect/>
          </a:stretch>
        </p:blipFill>
        <p:spPr>
          <a:xfrm>
            <a:off x="6235698" y="3151912"/>
            <a:ext cx="5257801" cy="2214674"/>
          </a:xfrm>
          <a:prstGeom prst="rect">
            <a:avLst/>
          </a:prstGeom>
        </p:spPr>
      </p:pic>
    </p:spTree>
    <p:extLst>
      <p:ext uri="{BB962C8B-B14F-4D97-AF65-F5344CB8AC3E}">
        <p14:creationId xmlns:p14="http://schemas.microsoft.com/office/powerpoint/2010/main" val="379064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Reports in Detail</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38</a:t>
            </a:fld>
            <a:endParaRPr lang="en-US"/>
          </a:p>
        </p:txBody>
      </p:sp>
    </p:spTree>
    <p:extLst>
      <p:ext uri="{BB962C8B-B14F-4D97-AF65-F5344CB8AC3E}">
        <p14:creationId xmlns:p14="http://schemas.microsoft.com/office/powerpoint/2010/main" val="54631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Reports - Overview</a:t>
            </a:r>
          </a:p>
        </p:txBody>
      </p:sp>
      <p:sp>
        <p:nvSpPr>
          <p:cNvPr id="6" name="Content Placeholder 5">
            <a:extLst>
              <a:ext uri="{FF2B5EF4-FFF2-40B4-BE49-F238E27FC236}">
                <a16:creationId xmlns:a16="http://schemas.microsoft.com/office/drawing/2014/main" id="{B1024A58-8BAA-45F9-E25B-299803CB25C7}"/>
              </a:ext>
            </a:extLst>
          </p:cNvPr>
          <p:cNvSpPr>
            <a:spLocks noGrp="1"/>
          </p:cNvSpPr>
          <p:nvPr>
            <p:ph sz="half" idx="1"/>
          </p:nvPr>
        </p:nvSpPr>
        <p:spPr/>
        <p:txBody>
          <a:bodyPr/>
          <a:lstStyle/>
          <a:p>
            <a:r>
              <a:rPr lang="en-US" sz="2400" dirty="0"/>
              <a:t>Built-in Reports</a:t>
            </a:r>
          </a:p>
          <a:p>
            <a:pPr lvl="1"/>
            <a:r>
              <a:rPr lang="en-US" sz="2000" dirty="0"/>
              <a:t>13 reports</a:t>
            </a:r>
          </a:p>
          <a:p>
            <a:pPr lvl="1"/>
            <a:r>
              <a:rPr lang="en-US" sz="2000" dirty="0"/>
              <a:t>Customize Reports</a:t>
            </a:r>
          </a:p>
          <a:p>
            <a:pPr lvl="1"/>
            <a:r>
              <a:rPr lang="en-US" sz="2000" dirty="0"/>
              <a:t>Select an existing report to edit</a:t>
            </a:r>
          </a:p>
          <a:p>
            <a:pPr lvl="1"/>
            <a:r>
              <a:rPr lang="en-US" sz="2000" dirty="0"/>
              <a:t>Save and Share custom report</a:t>
            </a:r>
          </a:p>
          <a:p>
            <a:r>
              <a:rPr lang="en-US" sz="2400" dirty="0"/>
              <a:t>Report Export</a:t>
            </a:r>
          </a:p>
          <a:p>
            <a:pPr lvl="1"/>
            <a:r>
              <a:rPr lang="en-US" sz="2000" dirty="0"/>
              <a:t>PDF</a:t>
            </a:r>
          </a:p>
          <a:p>
            <a:pPr lvl="1"/>
            <a:r>
              <a:rPr lang="en-US" sz="2000" dirty="0"/>
              <a:t>XLSX (Excel)</a:t>
            </a:r>
          </a:p>
          <a:p>
            <a:pPr lvl="1"/>
            <a:r>
              <a:rPr lang="en-US" sz="2000" dirty="0"/>
              <a:t>RTF</a:t>
            </a:r>
          </a:p>
          <a:p>
            <a:pPr lvl="1"/>
            <a:r>
              <a:rPr lang="en-US" sz="2000" dirty="0"/>
              <a:t>Print</a:t>
            </a:r>
          </a:p>
          <a:p>
            <a:r>
              <a:rPr lang="en-US" sz="2400" dirty="0"/>
              <a:t>Can be scheduled to run automictically</a:t>
            </a:r>
          </a:p>
        </p:txBody>
      </p:sp>
      <p:sp>
        <p:nvSpPr>
          <p:cNvPr id="4" name="Slide Number Placeholder 3"/>
          <p:cNvSpPr>
            <a:spLocks noGrp="1"/>
          </p:cNvSpPr>
          <p:nvPr>
            <p:ph type="sldNum" sz="quarter" idx="10"/>
          </p:nvPr>
        </p:nvSpPr>
        <p:spPr/>
        <p:txBody>
          <a:bodyPr/>
          <a:lstStyle/>
          <a:p>
            <a:fld id="{7E9518BE-0A15-4153-ACFC-330C51B8C456}" type="slidenum">
              <a:rPr lang="en-US" smtClean="0"/>
              <a:pPr/>
              <a:t>39</a:t>
            </a:fld>
            <a:endParaRPr lang="en-US" dirty="0"/>
          </a:p>
        </p:txBody>
      </p:sp>
      <p:pic>
        <p:nvPicPr>
          <p:cNvPr id="9" name="Content Placeholder 8">
            <a:extLst>
              <a:ext uri="{FF2B5EF4-FFF2-40B4-BE49-F238E27FC236}">
                <a16:creationId xmlns:a16="http://schemas.microsoft.com/office/drawing/2014/main" id="{9D93A9FF-857B-B840-1235-769C76FE5273}"/>
              </a:ext>
            </a:extLst>
          </p:cNvPr>
          <p:cNvPicPr>
            <a:picLocks noGrp="1" noChangeAspect="1"/>
          </p:cNvPicPr>
          <p:nvPr>
            <p:ph sz="half" idx="2"/>
          </p:nvPr>
        </p:nvPicPr>
        <p:blipFill>
          <a:blip r:embed="rId2"/>
          <a:stretch>
            <a:fillRect/>
          </a:stretch>
        </p:blipFill>
        <p:spPr>
          <a:xfrm>
            <a:off x="6064857" y="1190625"/>
            <a:ext cx="5241925" cy="2772250"/>
          </a:xfrm>
          <a:prstGeom prst="rect">
            <a:avLst/>
          </a:prstGeom>
        </p:spPr>
      </p:pic>
      <p:pic>
        <p:nvPicPr>
          <p:cNvPr id="7" name="Picture 6">
            <a:extLst>
              <a:ext uri="{FF2B5EF4-FFF2-40B4-BE49-F238E27FC236}">
                <a16:creationId xmlns:a16="http://schemas.microsoft.com/office/drawing/2014/main" id="{079989DC-615B-948C-3576-EB73EB6CCC92}"/>
              </a:ext>
            </a:extLst>
          </p:cNvPr>
          <p:cNvPicPr>
            <a:picLocks noChangeAspect="1"/>
          </p:cNvPicPr>
          <p:nvPr/>
        </p:nvPicPr>
        <p:blipFill>
          <a:blip r:embed="rId3"/>
          <a:stretch>
            <a:fillRect/>
          </a:stretch>
        </p:blipFill>
        <p:spPr>
          <a:xfrm>
            <a:off x="6511921" y="3124200"/>
            <a:ext cx="5313751" cy="2414012"/>
          </a:xfrm>
          <a:prstGeom prst="rect">
            <a:avLst/>
          </a:prstGeom>
        </p:spPr>
      </p:pic>
    </p:spTree>
    <p:extLst>
      <p:ext uri="{BB962C8B-B14F-4D97-AF65-F5344CB8AC3E}">
        <p14:creationId xmlns:p14="http://schemas.microsoft.com/office/powerpoint/2010/main" val="34313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Technical Support Information</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4</a:t>
            </a:fld>
            <a:endParaRPr lang="en-US"/>
          </a:p>
        </p:txBody>
      </p:sp>
    </p:spTree>
    <p:extLst>
      <p:ext uri="{BB962C8B-B14F-4D97-AF65-F5344CB8AC3E}">
        <p14:creationId xmlns:p14="http://schemas.microsoft.com/office/powerpoint/2010/main" val="28129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7 – Customized Reporting</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40</a:t>
            </a:fld>
            <a:endParaRPr lang="en-US"/>
          </a:p>
        </p:txBody>
      </p:sp>
    </p:spTree>
    <p:extLst>
      <p:ext uri="{BB962C8B-B14F-4D97-AF65-F5344CB8AC3E}">
        <p14:creationId xmlns:p14="http://schemas.microsoft.com/office/powerpoint/2010/main" val="362324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Alerts and Notifications</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41</a:t>
            </a:fld>
            <a:endParaRPr lang="en-US"/>
          </a:p>
        </p:txBody>
      </p:sp>
    </p:spTree>
    <p:extLst>
      <p:ext uri="{BB962C8B-B14F-4D97-AF65-F5344CB8AC3E}">
        <p14:creationId xmlns:p14="http://schemas.microsoft.com/office/powerpoint/2010/main" val="16574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Subscriptions?</a:t>
            </a:r>
          </a:p>
        </p:txBody>
      </p:sp>
      <p:sp>
        <p:nvSpPr>
          <p:cNvPr id="6" name="Content Placeholder 5"/>
          <p:cNvSpPr>
            <a:spLocks noGrp="1"/>
          </p:cNvSpPr>
          <p:nvPr>
            <p:ph idx="1"/>
          </p:nvPr>
        </p:nvSpPr>
        <p:spPr/>
        <p:txBody>
          <a:bodyPr/>
          <a:lstStyle/>
          <a:p>
            <a:r>
              <a:rPr lang="en-US" dirty="0"/>
              <a:t>Automated messages that are generated based on a status </a:t>
            </a:r>
          </a:p>
          <a:p>
            <a:pPr lvl="1"/>
            <a:r>
              <a:rPr lang="en-US" dirty="0"/>
              <a:t>Alert Notifications</a:t>
            </a:r>
          </a:p>
          <a:p>
            <a:pPr lvl="1"/>
            <a:r>
              <a:rPr lang="en-US" dirty="0"/>
              <a:t>Email or SMS Text Message (US ONLY)</a:t>
            </a:r>
          </a:p>
          <a:p>
            <a:r>
              <a:rPr lang="en-US" dirty="0"/>
              <a:t>3 options for both methods of delivery</a:t>
            </a:r>
          </a:p>
          <a:p>
            <a:pPr lvl="1"/>
            <a:r>
              <a:rPr lang="en-US" dirty="0"/>
              <a:t>Email / Text All Statuses  </a:t>
            </a:r>
          </a:p>
          <a:p>
            <a:pPr lvl="1"/>
            <a:r>
              <a:rPr lang="en-US" dirty="0"/>
              <a:t>Email / Text Alerts </a:t>
            </a:r>
          </a:p>
          <a:p>
            <a:pPr lvl="1"/>
            <a:r>
              <a:rPr lang="en-US" dirty="0"/>
              <a:t>Custom Selection</a:t>
            </a:r>
          </a:p>
          <a:p>
            <a:r>
              <a:rPr lang="en-US" dirty="0"/>
              <a:t>Can be set at 3 different levels</a:t>
            </a:r>
          </a:p>
          <a:p>
            <a:pPr lvl="1"/>
            <a:r>
              <a:rPr lang="en-US" dirty="0"/>
              <a:t>Employee</a:t>
            </a:r>
          </a:p>
          <a:p>
            <a:pPr lvl="1"/>
            <a:r>
              <a:rPr lang="en-US" dirty="0"/>
              <a:t>Group</a:t>
            </a:r>
          </a:p>
          <a:p>
            <a:pPr lvl="1"/>
            <a:r>
              <a:rPr lang="en-US" dirty="0"/>
              <a:t>Location</a:t>
            </a:r>
          </a:p>
          <a:p>
            <a:r>
              <a:rPr lang="en-US" dirty="0"/>
              <a:t>A valid SMTP server is needed to send emails and text</a:t>
            </a:r>
          </a:p>
        </p:txBody>
      </p:sp>
      <p:sp>
        <p:nvSpPr>
          <p:cNvPr id="4" name="Slide Number Placeholder 3"/>
          <p:cNvSpPr>
            <a:spLocks noGrp="1"/>
          </p:cNvSpPr>
          <p:nvPr>
            <p:ph type="sldNum" sz="quarter" idx="10"/>
          </p:nvPr>
        </p:nvSpPr>
        <p:spPr/>
        <p:txBody>
          <a:bodyPr/>
          <a:lstStyle/>
          <a:p>
            <a:fld id="{D9816BC7-1A49-43B4-8C40-4D8807AE55B9}" type="slidenum">
              <a:rPr lang="en-US" smtClean="0"/>
              <a:pPr/>
              <a:t>42</a:t>
            </a:fld>
            <a:endParaRPr lang="en-US"/>
          </a:p>
        </p:txBody>
      </p:sp>
    </p:spTree>
    <p:extLst>
      <p:ext uri="{BB962C8B-B14F-4D97-AF65-F5344CB8AC3E}">
        <p14:creationId xmlns:p14="http://schemas.microsoft.com/office/powerpoint/2010/main" val="317552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Status Types and Behavior</a:t>
            </a:r>
          </a:p>
        </p:txBody>
      </p:sp>
      <p:sp>
        <p:nvSpPr>
          <p:cNvPr id="6" name="Content Placeholder 5"/>
          <p:cNvSpPr>
            <a:spLocks noGrp="1"/>
          </p:cNvSpPr>
          <p:nvPr>
            <p:ph idx="1"/>
          </p:nvPr>
        </p:nvSpPr>
        <p:spPr/>
        <p:txBody>
          <a:bodyPr/>
          <a:lstStyle/>
          <a:p>
            <a:r>
              <a:rPr lang="en-US" dirty="0"/>
              <a:t>Status Types to inform you of the current state of the device</a:t>
            </a:r>
          </a:p>
          <a:p>
            <a:pPr lvl="1"/>
            <a:r>
              <a:rPr lang="en-US" dirty="0"/>
              <a:t>Lost</a:t>
            </a:r>
          </a:p>
          <a:p>
            <a:pPr lvl="1"/>
            <a:r>
              <a:rPr lang="en-US" dirty="0"/>
              <a:t>Offline</a:t>
            </a:r>
          </a:p>
          <a:p>
            <a:pPr lvl="1"/>
            <a:r>
              <a:rPr lang="en-US" dirty="0"/>
              <a:t>Wrong Tool</a:t>
            </a:r>
          </a:p>
          <a:p>
            <a:r>
              <a:rPr lang="en-US" dirty="0"/>
              <a:t>How a status is categorized is defined by its Behavior</a:t>
            </a:r>
          </a:p>
          <a:p>
            <a:pPr lvl="1"/>
            <a:r>
              <a:rPr lang="en-US" dirty="0"/>
              <a:t>Info Only – Only shown on details page</a:t>
            </a:r>
          </a:p>
          <a:p>
            <a:pPr lvl="1"/>
            <a:r>
              <a:rPr lang="en-US" dirty="0"/>
              <a:t>Warning – Shown on Main screen on Device</a:t>
            </a:r>
          </a:p>
          <a:p>
            <a:pPr lvl="1"/>
            <a:r>
              <a:rPr lang="en-US" dirty="0"/>
              <a:t>Alert – Appears on Front Screen and Dashboard, Will trigger alert Notification</a:t>
            </a:r>
          </a:p>
          <a:p>
            <a:pPr lvl="1"/>
            <a:r>
              <a:rPr lang="en-US" dirty="0"/>
              <a:t>Managed Out of Box – Shown on Front Screen, Hides from Tool Count and Reports.</a:t>
            </a:r>
          </a:p>
        </p:txBody>
      </p:sp>
      <p:sp>
        <p:nvSpPr>
          <p:cNvPr id="4" name="Slide Number Placeholder 3"/>
          <p:cNvSpPr>
            <a:spLocks noGrp="1"/>
          </p:cNvSpPr>
          <p:nvPr>
            <p:ph type="sldNum" sz="quarter" idx="10"/>
          </p:nvPr>
        </p:nvSpPr>
        <p:spPr/>
        <p:txBody>
          <a:bodyPr/>
          <a:lstStyle/>
          <a:p>
            <a:fld id="{D9816BC7-1A49-43B4-8C40-4D8807AE55B9}" type="slidenum">
              <a:rPr lang="en-US" smtClean="0"/>
              <a:pPr/>
              <a:t>43</a:t>
            </a:fld>
            <a:endParaRPr lang="en-US"/>
          </a:p>
        </p:txBody>
      </p:sp>
    </p:spTree>
    <p:extLst>
      <p:ext uri="{BB962C8B-B14F-4D97-AF65-F5344CB8AC3E}">
        <p14:creationId xmlns:p14="http://schemas.microsoft.com/office/powerpoint/2010/main" val="143329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8 – Setting up Alerts</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44</a:t>
            </a:fld>
            <a:endParaRPr lang="en-US"/>
          </a:p>
        </p:txBody>
      </p:sp>
    </p:spTree>
    <p:extLst>
      <p:ext uri="{BB962C8B-B14F-4D97-AF65-F5344CB8AC3E}">
        <p14:creationId xmlns:p14="http://schemas.microsoft.com/office/powerpoint/2010/main" val="199987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dirty="0"/>
              <a:t>Maintenance Plans</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45</a:t>
            </a:fld>
            <a:endParaRPr lang="en-US"/>
          </a:p>
        </p:txBody>
      </p:sp>
    </p:spTree>
    <p:extLst>
      <p:ext uri="{BB962C8B-B14F-4D97-AF65-F5344CB8AC3E}">
        <p14:creationId xmlns:p14="http://schemas.microsoft.com/office/powerpoint/2010/main" val="222171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Maintenance</a:t>
            </a:r>
          </a:p>
        </p:txBody>
      </p:sp>
      <p:sp>
        <p:nvSpPr>
          <p:cNvPr id="3" name="Content Placeholder 2"/>
          <p:cNvSpPr>
            <a:spLocks noGrp="1"/>
          </p:cNvSpPr>
          <p:nvPr>
            <p:ph idx="1"/>
          </p:nvPr>
        </p:nvSpPr>
        <p:spPr/>
        <p:txBody>
          <a:bodyPr/>
          <a:lstStyle/>
          <a:p>
            <a:r>
              <a:rPr lang="en-US" dirty="0"/>
              <a:t>Set Maintenance status based on several factors</a:t>
            </a:r>
          </a:p>
          <a:p>
            <a:pPr lvl="1"/>
            <a:r>
              <a:rPr lang="en-US" dirty="0"/>
              <a:t>Days</a:t>
            </a:r>
          </a:p>
          <a:p>
            <a:pPr lvl="1"/>
            <a:r>
              <a:rPr lang="en-US" dirty="0"/>
              <a:t>Maintenance Cycles</a:t>
            </a:r>
          </a:p>
          <a:p>
            <a:pPr lvl="1"/>
            <a:r>
              <a:rPr lang="en-US" dirty="0"/>
              <a:t>Issues</a:t>
            </a:r>
          </a:p>
          <a:p>
            <a:pPr lvl="1"/>
            <a:r>
              <a:rPr lang="en-US" dirty="0"/>
              <a:t>Uses</a:t>
            </a:r>
          </a:p>
          <a:p>
            <a:r>
              <a:rPr lang="en-US" dirty="0"/>
              <a:t>Can set warning date and overdue date</a:t>
            </a:r>
          </a:p>
          <a:p>
            <a:r>
              <a:rPr lang="en-US" dirty="0"/>
              <a:t>Set on a Master</a:t>
            </a:r>
          </a:p>
          <a:p>
            <a:pPr lvl="1"/>
            <a:r>
              <a:rPr lang="en-US" dirty="0"/>
              <a:t>Dates are defined on Tool Instance</a:t>
            </a:r>
          </a:p>
        </p:txBody>
      </p:sp>
      <p:sp>
        <p:nvSpPr>
          <p:cNvPr id="4" name="Slide Number Placeholder 3"/>
          <p:cNvSpPr>
            <a:spLocks noGrp="1"/>
          </p:cNvSpPr>
          <p:nvPr>
            <p:ph type="sldNum" sz="quarter" idx="10"/>
          </p:nvPr>
        </p:nvSpPr>
        <p:spPr/>
        <p:txBody>
          <a:bodyPr/>
          <a:lstStyle/>
          <a:p>
            <a:fld id="{7E9518BE-0A15-4153-ACFC-330C51B8C456}" type="slidenum">
              <a:rPr lang="en-US" smtClean="0"/>
              <a:pPr/>
              <a:t>46</a:t>
            </a:fld>
            <a:endParaRPr lang="en-US" dirty="0"/>
          </a:p>
        </p:txBody>
      </p:sp>
    </p:spTree>
    <p:extLst>
      <p:ext uri="{BB962C8B-B14F-4D97-AF65-F5344CB8AC3E}">
        <p14:creationId xmlns:p14="http://schemas.microsoft.com/office/powerpoint/2010/main" val="346259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9 – Setting up Maintenance</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47</a:t>
            </a:fld>
            <a:endParaRPr lang="en-US"/>
          </a:p>
        </p:txBody>
      </p:sp>
    </p:spTree>
    <p:extLst>
      <p:ext uri="{BB962C8B-B14F-4D97-AF65-F5344CB8AC3E}">
        <p14:creationId xmlns:p14="http://schemas.microsoft.com/office/powerpoint/2010/main" val="338525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Toolbox Overview</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48</a:t>
            </a:fld>
            <a:endParaRPr lang="en-US"/>
          </a:p>
        </p:txBody>
      </p:sp>
    </p:spTree>
    <p:extLst>
      <p:ext uri="{BB962C8B-B14F-4D97-AF65-F5344CB8AC3E}">
        <p14:creationId xmlns:p14="http://schemas.microsoft.com/office/powerpoint/2010/main" val="256966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ATC Toolboxes</a:t>
            </a:r>
          </a:p>
        </p:txBody>
      </p:sp>
      <p:sp>
        <p:nvSpPr>
          <p:cNvPr id="3" name="Content Placeholder 2"/>
          <p:cNvSpPr>
            <a:spLocks noGrp="1"/>
          </p:cNvSpPr>
          <p:nvPr>
            <p:ph idx="1"/>
          </p:nvPr>
        </p:nvSpPr>
        <p:spPr>
          <a:xfrm>
            <a:off x="736599" y="1200154"/>
            <a:ext cx="5156201" cy="4714875"/>
          </a:xfrm>
        </p:spPr>
        <p:txBody>
          <a:bodyPr/>
          <a:lstStyle/>
          <a:p>
            <a:r>
              <a:rPr lang="en-US" dirty="0"/>
              <a:t>Uses cameras to determine the presence and absence of tools</a:t>
            </a:r>
          </a:p>
          <a:p>
            <a:r>
              <a:rPr lang="en-US" dirty="0"/>
              <a:t>Produces and stores drawer images that can be used for visual confirmation of the automated system</a:t>
            </a:r>
          </a:p>
          <a:p>
            <a:r>
              <a:rPr lang="en-US" dirty="0"/>
              <a:t>Rechargeable model will run for ~16 hours on battery power</a:t>
            </a:r>
          </a:p>
          <a:p>
            <a:r>
              <a:rPr lang="en-US" dirty="0"/>
              <a:t>ATC “Zoom ID” may be used to specifically identify serialized tools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49</a:t>
            </a:fld>
            <a:endParaRPr lang="en-US" dirty="0"/>
          </a:p>
        </p:txBody>
      </p:sp>
      <p:pic>
        <p:nvPicPr>
          <p:cNvPr id="7" name="Picture 6"/>
          <p:cNvPicPr>
            <a:picLocks noChangeAspect="1"/>
          </p:cNvPicPr>
          <p:nvPr/>
        </p:nvPicPr>
        <p:blipFill>
          <a:blip r:embed="rId2"/>
          <a:stretch>
            <a:fillRect/>
          </a:stretch>
        </p:blipFill>
        <p:spPr>
          <a:xfrm>
            <a:off x="6248400" y="616799"/>
            <a:ext cx="5892170" cy="4412401"/>
          </a:xfrm>
          <a:prstGeom prst="rect">
            <a:avLst/>
          </a:prstGeom>
        </p:spPr>
      </p:pic>
    </p:spTree>
    <p:extLst>
      <p:ext uri="{BB962C8B-B14F-4D97-AF65-F5344CB8AC3E}">
        <p14:creationId xmlns:p14="http://schemas.microsoft.com/office/powerpoint/2010/main" val="124500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B32B-44C7-7B92-A49A-00C28C044226}"/>
              </a:ext>
            </a:extLst>
          </p:cNvPr>
          <p:cNvSpPr>
            <a:spLocks noGrp="1"/>
          </p:cNvSpPr>
          <p:nvPr>
            <p:ph type="title"/>
          </p:nvPr>
        </p:nvSpPr>
        <p:spPr>
          <a:xfrm>
            <a:off x="736599" y="57155"/>
            <a:ext cx="10756900" cy="1143000"/>
          </a:xfrm>
        </p:spPr>
        <p:txBody>
          <a:bodyPr wrap="square" anchor="ctr">
            <a:normAutofit/>
          </a:bodyPr>
          <a:lstStyle/>
          <a:p>
            <a:r>
              <a:rPr lang="en-US" dirty="0"/>
              <a:t>How to get Technical Support</a:t>
            </a:r>
          </a:p>
        </p:txBody>
      </p:sp>
      <p:sp>
        <p:nvSpPr>
          <p:cNvPr id="4" name="Slide Number Placeholder 3">
            <a:extLst>
              <a:ext uri="{FF2B5EF4-FFF2-40B4-BE49-F238E27FC236}">
                <a16:creationId xmlns:a16="http://schemas.microsoft.com/office/drawing/2014/main" id="{3064AE69-0B28-819F-C3A7-92787C6FDE76}"/>
              </a:ext>
            </a:extLst>
          </p:cNvPr>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5</a:t>
            </a:fld>
            <a:endParaRPr lang="en-US"/>
          </a:p>
        </p:txBody>
      </p:sp>
      <p:graphicFrame>
        <p:nvGraphicFramePr>
          <p:cNvPr id="6" name="Content Placeholder 2">
            <a:extLst>
              <a:ext uri="{FF2B5EF4-FFF2-40B4-BE49-F238E27FC236}">
                <a16:creationId xmlns:a16="http://schemas.microsoft.com/office/drawing/2014/main" id="{726C8E4C-BD43-DBDF-0152-E3DAD0979D5E}"/>
              </a:ext>
            </a:extLst>
          </p:cNvPr>
          <p:cNvGraphicFramePr>
            <a:graphicFrameLocks noGrp="1"/>
          </p:cNvGraphicFramePr>
          <p:nvPr>
            <p:ph idx="1"/>
            <p:extLst>
              <p:ext uri="{D42A27DB-BD31-4B8C-83A1-F6EECF244321}">
                <p14:modId xmlns:p14="http://schemas.microsoft.com/office/powerpoint/2010/main" val="2563464376"/>
              </p:ext>
            </p:extLst>
          </p:nvPr>
        </p:nvGraphicFramePr>
        <p:xfrm>
          <a:off x="736599" y="1200155"/>
          <a:ext cx="9855201" cy="4133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098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753600" cy="685798"/>
          </a:xfrm>
        </p:spPr>
        <p:txBody>
          <a:bodyPr/>
          <a:lstStyle/>
          <a:p>
            <a:r>
              <a:rPr lang="en-US" u="none" dirty="0"/>
              <a:t>ATC Toolbox – Physical Items</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50</a:t>
            </a:fld>
            <a:endParaRPr lang="en-US" dirty="0"/>
          </a:p>
        </p:txBody>
      </p:sp>
      <p:sp>
        <p:nvSpPr>
          <p:cNvPr id="13" name="Content Placeholder 2"/>
          <p:cNvSpPr>
            <a:spLocks noGrp="1"/>
          </p:cNvSpPr>
          <p:nvPr>
            <p:ph idx="1"/>
          </p:nvPr>
        </p:nvSpPr>
        <p:spPr>
          <a:xfrm>
            <a:off x="90505" y="533400"/>
            <a:ext cx="5802295" cy="5486400"/>
          </a:xfrm>
        </p:spPr>
        <p:txBody>
          <a:bodyPr/>
          <a:lstStyle/>
          <a:p>
            <a:r>
              <a:rPr lang="en-US" sz="2000" dirty="0"/>
              <a:t>Power</a:t>
            </a:r>
          </a:p>
          <a:p>
            <a:pPr lvl="1"/>
            <a:r>
              <a:rPr lang="en-US" sz="1600" dirty="0"/>
              <a:t> Restart button located behind monitor (New systems).</a:t>
            </a:r>
          </a:p>
          <a:p>
            <a:pPr lvl="1"/>
            <a:r>
              <a:rPr lang="en-US" sz="1600" dirty="0"/>
              <a:t> 5 to 8 second hold will perform hard power down of system. </a:t>
            </a:r>
          </a:p>
          <a:p>
            <a:pPr lvl="1"/>
            <a:r>
              <a:rPr lang="en-US" sz="1600" dirty="0"/>
              <a:t>1 to 2 second hold will power on system</a:t>
            </a:r>
          </a:p>
          <a:p>
            <a:r>
              <a:rPr lang="en-US" sz="2000" dirty="0"/>
              <a:t>Front-Surface Mirror</a:t>
            </a:r>
          </a:p>
          <a:p>
            <a:pPr lvl="1"/>
            <a:r>
              <a:rPr lang="en-US" sz="1600" dirty="0"/>
              <a:t> Mirror is located under front of toolbox top.</a:t>
            </a:r>
          </a:p>
          <a:p>
            <a:pPr lvl="1"/>
            <a:r>
              <a:rPr lang="en-US" sz="1600" dirty="0"/>
              <a:t> Installed at 45-degree angle to allow cameras view into drawer</a:t>
            </a:r>
          </a:p>
          <a:p>
            <a:pPr lvl="1"/>
            <a:r>
              <a:rPr lang="en-US" sz="1600" dirty="0"/>
              <a:t> Needs to be kept clean from oil and grease smudges as well as heavy dust.  Clean with filtered water &amp; micro-fiber lens cloth, don’t use alcohol-based cleaners.</a:t>
            </a:r>
          </a:p>
          <a:p>
            <a:r>
              <a:rPr lang="en-US" sz="2000" dirty="0"/>
              <a:t>Card reader front right – User login / logout</a:t>
            </a:r>
          </a:p>
          <a:p>
            <a:r>
              <a:rPr lang="en-US" sz="2000" dirty="0"/>
              <a:t>In Drawer Dot Strips</a:t>
            </a:r>
          </a:p>
          <a:p>
            <a:pPr lvl="1"/>
            <a:r>
              <a:rPr lang="en-US" sz="1600" dirty="0"/>
              <a:t> System uses these for drawer location and tool alignment</a:t>
            </a:r>
          </a:p>
          <a:p>
            <a:pPr lvl="1"/>
            <a:r>
              <a:rPr lang="en-US" sz="1600" dirty="0"/>
              <a:t> Need to keep tools and items off strips otherwise will receive drawer scan errors.  Can happen with empty drawers when used for storage.</a:t>
            </a:r>
          </a:p>
          <a:p>
            <a:pPr lvl="1"/>
            <a:endParaRPr lang="en-US" sz="1600" dirty="0"/>
          </a:p>
          <a:p>
            <a:endParaRPr lang="en-US" sz="2000" dirty="0"/>
          </a:p>
          <a:p>
            <a:pPr marL="406400" lvl="1" indent="0">
              <a:buNone/>
            </a:pPr>
            <a:endParaRPr lang="en-US" sz="1600" dirty="0"/>
          </a:p>
          <a:p>
            <a:pPr lvl="1"/>
            <a:endParaRPr lang="en-US" sz="1600" dirty="0"/>
          </a:p>
          <a:p>
            <a:pPr lvl="1"/>
            <a:endParaRPr lang="en-US" sz="1600" dirty="0"/>
          </a:p>
          <a:p>
            <a:pPr marL="406400" lvl="1" indent="0">
              <a:buNone/>
            </a:pPr>
            <a:endParaRPr lang="en-US" sz="1600" dirty="0"/>
          </a:p>
        </p:txBody>
      </p:sp>
      <p:pic>
        <p:nvPicPr>
          <p:cNvPr id="2050" name="Picture 2">
            <a:extLst>
              <a:ext uri="{FF2B5EF4-FFF2-40B4-BE49-F238E27FC236}">
                <a16:creationId xmlns:a16="http://schemas.microsoft.com/office/drawing/2014/main" id="{C2987DCF-4E7C-B815-ABF5-BF4224CAB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762000"/>
            <a:ext cx="4238625"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7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yansw\AppData\Local\Microsoft\Windows\Temporary Internet Files\Content.Outlook\VMLQ7CH3\LSC11056APC  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990600"/>
            <a:ext cx="3261760" cy="4011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33400" y="2840528"/>
            <a:ext cx="3352800" cy="2235200"/>
          </a:xfrm>
          <a:prstGeom prst="rect">
            <a:avLst/>
          </a:prstGeom>
        </p:spPr>
      </p:pic>
      <p:pic>
        <p:nvPicPr>
          <p:cNvPr id="9" name="Picture 8"/>
          <p:cNvPicPr>
            <a:picLocks noChangeAspect="1"/>
          </p:cNvPicPr>
          <p:nvPr/>
        </p:nvPicPr>
        <p:blipFill>
          <a:blip r:embed="rId4"/>
          <a:stretch>
            <a:fillRect/>
          </a:stretch>
        </p:blipFill>
        <p:spPr>
          <a:xfrm rot="16200000">
            <a:off x="8558092" y="1468935"/>
            <a:ext cx="2413001" cy="1809751"/>
          </a:xfrm>
          <a:prstGeom prst="rect">
            <a:avLst/>
          </a:prstGeom>
        </p:spPr>
      </p:pic>
      <p:sp>
        <p:nvSpPr>
          <p:cNvPr id="7" name="TextBox 6"/>
          <p:cNvSpPr txBox="1"/>
          <p:nvPr/>
        </p:nvSpPr>
        <p:spPr>
          <a:xfrm>
            <a:off x="7238998" y="4018126"/>
            <a:ext cx="5051191" cy="1200329"/>
          </a:xfrm>
          <a:prstGeom prst="rect">
            <a:avLst/>
          </a:prstGeom>
          <a:noFill/>
        </p:spPr>
        <p:txBody>
          <a:bodyPr wrap="none" rtlCol="0">
            <a:spAutoFit/>
          </a:bodyPr>
          <a:lstStyle/>
          <a:p>
            <a:pPr algn="ctr"/>
            <a:r>
              <a:rPr lang="en-US" dirty="0"/>
              <a:t>ATC Zoom ID </a:t>
            </a:r>
          </a:p>
          <a:p>
            <a:pPr algn="ctr"/>
            <a:r>
              <a:rPr lang="en-US" dirty="0"/>
              <a:t>Track Specific “Serialized, Certified,</a:t>
            </a:r>
          </a:p>
          <a:p>
            <a:pPr algn="ctr"/>
            <a:r>
              <a:rPr lang="en-US" dirty="0"/>
              <a:t>And Calibrated Assets</a:t>
            </a:r>
          </a:p>
        </p:txBody>
      </p:sp>
      <p:sp>
        <p:nvSpPr>
          <p:cNvPr id="10" name="TextBox 9"/>
          <p:cNvSpPr txBox="1"/>
          <p:nvPr/>
        </p:nvSpPr>
        <p:spPr>
          <a:xfrm>
            <a:off x="239724" y="1600213"/>
            <a:ext cx="3860224" cy="1200329"/>
          </a:xfrm>
          <a:prstGeom prst="rect">
            <a:avLst/>
          </a:prstGeom>
          <a:noFill/>
        </p:spPr>
        <p:txBody>
          <a:bodyPr wrap="none" rtlCol="0">
            <a:spAutoFit/>
          </a:bodyPr>
          <a:lstStyle/>
          <a:p>
            <a:pPr algn="ctr"/>
            <a:r>
              <a:rPr lang="en-US" dirty="0"/>
              <a:t>ATC Fast Flag</a:t>
            </a:r>
          </a:p>
          <a:p>
            <a:pPr algn="ctr"/>
            <a:r>
              <a:rPr lang="en-US" dirty="0"/>
              <a:t>Provides Real Time Visual </a:t>
            </a:r>
          </a:p>
          <a:p>
            <a:pPr algn="ctr"/>
            <a:r>
              <a:rPr lang="en-US" dirty="0"/>
              <a:t>System Status Feedback </a:t>
            </a:r>
          </a:p>
        </p:txBody>
      </p:sp>
      <p:sp>
        <p:nvSpPr>
          <p:cNvPr id="2" name="Title 1">
            <a:extLst>
              <a:ext uri="{FF2B5EF4-FFF2-40B4-BE49-F238E27FC236}">
                <a16:creationId xmlns:a16="http://schemas.microsoft.com/office/drawing/2014/main" id="{3A155325-EB54-22F7-A331-661015549371}"/>
              </a:ext>
            </a:extLst>
          </p:cNvPr>
          <p:cNvSpPr>
            <a:spLocks noGrp="1"/>
          </p:cNvSpPr>
          <p:nvPr>
            <p:ph type="title"/>
          </p:nvPr>
        </p:nvSpPr>
        <p:spPr/>
        <p:txBody>
          <a:bodyPr/>
          <a:lstStyle/>
          <a:p>
            <a:r>
              <a:rPr lang="en-US" dirty="0"/>
              <a:t>ATC ZoomID &amp; FastFlag</a:t>
            </a:r>
          </a:p>
        </p:txBody>
      </p:sp>
    </p:spTree>
    <p:extLst>
      <p:ext uri="{BB962C8B-B14F-4D97-AF65-F5344CB8AC3E}">
        <p14:creationId xmlns:p14="http://schemas.microsoft.com/office/powerpoint/2010/main" val="162857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874" y="57154"/>
            <a:ext cx="10756900" cy="1143000"/>
          </a:xfrm>
        </p:spPr>
        <p:txBody>
          <a:bodyPr/>
          <a:lstStyle/>
          <a:p>
            <a:r>
              <a:rPr lang="en-US" dirty="0"/>
              <a:t>Serial Numbers</a:t>
            </a:r>
          </a:p>
        </p:txBody>
      </p:sp>
      <p:sp>
        <p:nvSpPr>
          <p:cNvPr id="3" name="Content Placeholder 2"/>
          <p:cNvSpPr>
            <a:spLocks noGrp="1"/>
          </p:cNvSpPr>
          <p:nvPr>
            <p:ph idx="1"/>
          </p:nvPr>
        </p:nvSpPr>
        <p:spPr>
          <a:xfrm>
            <a:off x="381000" y="1167172"/>
            <a:ext cx="11114774" cy="4714875"/>
          </a:xfrm>
        </p:spPr>
        <p:txBody>
          <a:bodyPr/>
          <a:lstStyle/>
          <a:p>
            <a:r>
              <a:rPr lang="en-US" dirty="0"/>
              <a:t>Serial numbers are located on the rear panel of the ATC electronics enclosure mounted on top surface of the toolbox or locker</a:t>
            </a:r>
          </a:p>
          <a:p>
            <a:endParaRPr lang="en-US" dirty="0"/>
          </a:p>
          <a:p>
            <a:pPr marL="63500" indent="0">
              <a:buNone/>
            </a:pPr>
            <a:r>
              <a:rPr lang="en-US" dirty="0"/>
              <a:t>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52</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787" y="2324393"/>
            <a:ext cx="9601200" cy="3557654"/>
          </a:xfrm>
          <a:prstGeom prst="rect">
            <a:avLst/>
          </a:prstGeom>
        </p:spPr>
      </p:pic>
      <p:sp>
        <p:nvSpPr>
          <p:cNvPr id="6" name="Right Arrow 5"/>
          <p:cNvSpPr/>
          <p:nvPr/>
        </p:nvSpPr>
        <p:spPr bwMode="auto">
          <a:xfrm rot="16200000">
            <a:off x="4936810" y="4664390"/>
            <a:ext cx="565780"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charset="0"/>
              <a:ea typeface="ヒラギノ角ゴ Pro W3" pitchFamily="-86" charset="-128"/>
            </a:endParaRPr>
          </a:p>
        </p:txBody>
      </p:sp>
      <p:sp>
        <p:nvSpPr>
          <p:cNvPr id="7" name="TextBox 6"/>
          <p:cNvSpPr txBox="1"/>
          <p:nvPr/>
        </p:nvSpPr>
        <p:spPr>
          <a:xfrm>
            <a:off x="4313041" y="5061580"/>
            <a:ext cx="1813317" cy="461665"/>
          </a:xfrm>
          <a:prstGeom prst="rect">
            <a:avLst/>
          </a:prstGeom>
          <a:noFill/>
        </p:spPr>
        <p:txBody>
          <a:bodyPr wrap="none" rtlCol="0">
            <a:spAutoFit/>
          </a:bodyPr>
          <a:lstStyle/>
          <a:p>
            <a:r>
              <a:rPr lang="en-US" dirty="0">
                <a:solidFill>
                  <a:srgbClr val="FFFF00"/>
                </a:solidFill>
              </a:rPr>
              <a:t>Serial Label</a:t>
            </a:r>
          </a:p>
        </p:txBody>
      </p:sp>
    </p:spTree>
    <p:extLst>
      <p:ext uri="{BB962C8B-B14F-4D97-AF65-F5344CB8AC3E}">
        <p14:creationId xmlns:p14="http://schemas.microsoft.com/office/powerpoint/2010/main" val="126663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874" y="57154"/>
            <a:ext cx="10756900" cy="1143000"/>
          </a:xfrm>
        </p:spPr>
        <p:txBody>
          <a:bodyPr/>
          <a:lstStyle/>
          <a:p>
            <a:r>
              <a:rPr lang="en-US" dirty="0"/>
              <a:t>Serial Numbers</a:t>
            </a:r>
          </a:p>
        </p:txBody>
      </p:sp>
      <p:sp>
        <p:nvSpPr>
          <p:cNvPr id="3" name="Content Placeholder 2"/>
          <p:cNvSpPr>
            <a:spLocks noGrp="1"/>
          </p:cNvSpPr>
          <p:nvPr>
            <p:ph idx="1"/>
          </p:nvPr>
        </p:nvSpPr>
        <p:spPr>
          <a:xfrm>
            <a:off x="381000" y="1167172"/>
            <a:ext cx="11114774" cy="4714875"/>
          </a:xfrm>
        </p:spPr>
        <p:txBody>
          <a:bodyPr/>
          <a:lstStyle/>
          <a:p>
            <a:r>
              <a:rPr lang="en-US" dirty="0"/>
              <a:t>Serial numbers include identifiers for </a:t>
            </a:r>
          </a:p>
          <a:p>
            <a:pPr lvl="1"/>
            <a:r>
              <a:rPr lang="en-US" dirty="0"/>
              <a:t>Model number</a:t>
            </a:r>
          </a:p>
          <a:p>
            <a:pPr lvl="1"/>
            <a:r>
              <a:rPr lang="en-US" dirty="0"/>
              <a:t>Build configurations</a:t>
            </a:r>
          </a:p>
          <a:p>
            <a:pPr lvl="1"/>
            <a:r>
              <a:rPr lang="en-US" dirty="0"/>
              <a:t>Date of manufacture</a:t>
            </a:r>
          </a:p>
          <a:p>
            <a:r>
              <a:rPr lang="en-US" dirty="0"/>
              <a:t>Serial numbers and install dates are used </a:t>
            </a:r>
          </a:p>
          <a:p>
            <a:pPr lvl="1"/>
            <a:r>
              <a:rPr lang="en-US" dirty="0"/>
              <a:t>To establish factory warranty start date</a:t>
            </a:r>
          </a:p>
          <a:p>
            <a:pPr lvl="1"/>
            <a:r>
              <a:rPr lang="en-US" dirty="0"/>
              <a:t>As device identifiers internally by the ATC system and service</a:t>
            </a:r>
          </a:p>
          <a:p>
            <a:r>
              <a:rPr lang="en-US" dirty="0"/>
              <a:t>Serial numbers should </a:t>
            </a:r>
            <a:r>
              <a:rPr lang="en-US" i="1" u="sng" dirty="0"/>
              <a:t>ALWAYS</a:t>
            </a:r>
            <a:r>
              <a:rPr lang="en-US" dirty="0"/>
              <a:t> be provided when contacting Snap-on for warranty or service inquiries </a:t>
            </a:r>
          </a:p>
          <a:p>
            <a:r>
              <a:rPr lang="en-US" dirty="0"/>
              <a:t>The ATC Technical Support Desk can be reached at 800 262-2033 </a:t>
            </a:r>
          </a:p>
          <a:p>
            <a:pPr marL="63500" indent="0">
              <a:buNone/>
            </a:pPr>
            <a:r>
              <a:rPr lang="en-US" dirty="0"/>
              <a:t>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53</a:t>
            </a:fld>
            <a:endParaRPr lang="en-US" dirty="0"/>
          </a:p>
        </p:txBody>
      </p:sp>
    </p:spTree>
    <p:extLst>
      <p:ext uri="{BB962C8B-B14F-4D97-AF65-F5344CB8AC3E}">
        <p14:creationId xmlns:p14="http://schemas.microsoft.com/office/powerpoint/2010/main" val="214577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A9F1990-BA9F-49DE-841A-194F53350B48}" type="slidenum">
              <a:rPr lang="en-US" smtClean="0"/>
              <a:pPr/>
              <a:t>54</a:t>
            </a:fld>
            <a:endParaRPr lang="en-US"/>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b="34038"/>
          <a:stretch/>
        </p:blipFill>
        <p:spPr>
          <a:xfrm>
            <a:off x="1333616" y="609600"/>
            <a:ext cx="9118368" cy="4648200"/>
          </a:xfrm>
          <a:prstGeom prst="rect">
            <a:avLst/>
          </a:prstGeom>
        </p:spPr>
      </p:pic>
    </p:spTree>
    <p:extLst>
      <p:ext uri="{BB962C8B-B14F-4D97-AF65-F5344CB8AC3E}">
        <p14:creationId xmlns:p14="http://schemas.microsoft.com/office/powerpoint/2010/main" val="427473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3C0FBFC-B874-33D6-C2A6-AF9B0C847AE2}"/>
              </a:ext>
            </a:extLst>
          </p:cNvPr>
          <p:cNvPicPr>
            <a:picLocks noChangeAspect="1"/>
          </p:cNvPicPr>
          <p:nvPr/>
        </p:nvPicPr>
        <p:blipFill>
          <a:blip r:embed="rId2"/>
          <a:stretch>
            <a:fillRect/>
          </a:stretch>
        </p:blipFill>
        <p:spPr>
          <a:xfrm>
            <a:off x="6584369" y="634889"/>
            <a:ext cx="5455231" cy="3063256"/>
          </a:xfrm>
          <a:prstGeom prst="rect">
            <a:avLst/>
          </a:prstGeom>
        </p:spPr>
      </p:pic>
      <p:sp>
        <p:nvSpPr>
          <p:cNvPr id="2" name="Title 1"/>
          <p:cNvSpPr>
            <a:spLocks noGrp="1"/>
          </p:cNvSpPr>
          <p:nvPr>
            <p:ph type="title"/>
          </p:nvPr>
        </p:nvSpPr>
        <p:spPr>
          <a:xfrm>
            <a:off x="152400" y="1"/>
            <a:ext cx="9753600" cy="685798"/>
          </a:xfrm>
        </p:spPr>
        <p:txBody>
          <a:bodyPr/>
          <a:lstStyle/>
          <a:p>
            <a:r>
              <a:rPr lang="en-US" u="none" dirty="0"/>
              <a:t>ATC Toolbox – Front Panel Descriptions</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55</a:t>
            </a:fld>
            <a:endParaRPr lang="en-US" dirty="0"/>
          </a:p>
        </p:txBody>
      </p:sp>
      <p:sp>
        <p:nvSpPr>
          <p:cNvPr id="13" name="Content Placeholder 2"/>
          <p:cNvSpPr>
            <a:spLocks noGrp="1"/>
          </p:cNvSpPr>
          <p:nvPr>
            <p:ph idx="1"/>
          </p:nvPr>
        </p:nvSpPr>
        <p:spPr>
          <a:xfrm>
            <a:off x="90505" y="609600"/>
            <a:ext cx="5802295" cy="5486400"/>
          </a:xfrm>
        </p:spPr>
        <p:txBody>
          <a:bodyPr/>
          <a:lstStyle/>
          <a:p>
            <a:r>
              <a:rPr lang="en-US" sz="2000" dirty="0"/>
              <a:t> Toolbox - Monitor</a:t>
            </a:r>
          </a:p>
          <a:p>
            <a:pPr lvl="1"/>
            <a:r>
              <a:rPr lang="en-US" sz="1600" dirty="0"/>
              <a:t> Visually displays real time drawer status/conditions</a:t>
            </a:r>
          </a:p>
          <a:p>
            <a:pPr lvl="2"/>
            <a:r>
              <a:rPr lang="en-US" sz="1600" dirty="0"/>
              <a:t>Blank / White no tools checked out</a:t>
            </a:r>
          </a:p>
          <a:p>
            <a:pPr lvl="2"/>
            <a:r>
              <a:rPr lang="en-US" sz="1600" dirty="0"/>
              <a:t>Yellow tools removed from specific drawer</a:t>
            </a:r>
          </a:p>
          <a:p>
            <a:r>
              <a:rPr lang="en-US" sz="2000" dirty="0"/>
              <a:t>Icons</a:t>
            </a:r>
          </a:p>
          <a:p>
            <a:pPr lvl="1"/>
            <a:r>
              <a:rPr lang="en-US" sz="1600" dirty="0"/>
              <a:t>        Battery Indicators (if applicable)</a:t>
            </a:r>
          </a:p>
          <a:p>
            <a:pPr lvl="1"/>
            <a:r>
              <a:rPr lang="en-US" sz="1600" dirty="0"/>
              <a:t>        Network Connection to Server (On/Off)</a:t>
            </a:r>
          </a:p>
          <a:p>
            <a:pPr lvl="1"/>
            <a:r>
              <a:rPr lang="en-US" sz="1600" dirty="0"/>
              <a:t>        Power Indicator</a:t>
            </a:r>
          </a:p>
          <a:p>
            <a:pPr lvl="1"/>
            <a:r>
              <a:rPr lang="en-US" sz="1600" dirty="0"/>
              <a:t>        Setup Provides access to advanced items</a:t>
            </a:r>
          </a:p>
          <a:p>
            <a:pPr lvl="1"/>
            <a:r>
              <a:rPr lang="en-US" sz="1600" dirty="0"/>
              <a:t>        All Clear – no alarms or tool statuses exist</a:t>
            </a:r>
          </a:p>
          <a:p>
            <a:pPr lvl="1"/>
            <a:r>
              <a:rPr lang="en-US" sz="1600" dirty="0"/>
              <a:t>        tool issued – will display for each tool removed</a:t>
            </a:r>
          </a:p>
          <a:p>
            <a:pPr marL="406400" lvl="1" indent="0">
              <a:buNone/>
            </a:pPr>
            <a:endParaRPr lang="en-US" sz="1600" dirty="0"/>
          </a:p>
          <a:p>
            <a:r>
              <a:rPr lang="en-US" sz="2000" dirty="0"/>
              <a:t>Layout</a:t>
            </a:r>
          </a:p>
          <a:p>
            <a:pPr lvl="1"/>
            <a:r>
              <a:rPr lang="en-US" sz="1600" dirty="0"/>
              <a:t>User who is currently logged in  </a:t>
            </a:r>
          </a:p>
          <a:p>
            <a:pPr lvl="1"/>
            <a:r>
              <a:rPr lang="en-US" sz="1600" dirty="0"/>
              <a:t>   Tool list at bottom lists tools checked out of toolbox</a:t>
            </a:r>
          </a:p>
          <a:p>
            <a:pPr marL="63500" indent="0">
              <a:buNone/>
            </a:pPr>
            <a:endParaRPr lang="en-US" sz="2000" dirty="0"/>
          </a:p>
          <a:p>
            <a:pPr marL="406400" lvl="1" indent="0">
              <a:buNone/>
            </a:pPr>
            <a:endParaRPr lang="en-US" sz="1600" dirty="0"/>
          </a:p>
          <a:p>
            <a:pPr lvl="1"/>
            <a:endParaRPr lang="en-US" sz="1600" dirty="0"/>
          </a:p>
          <a:p>
            <a:pPr lvl="1"/>
            <a:endParaRPr lang="en-US" sz="1600" dirty="0"/>
          </a:p>
          <a:p>
            <a:pPr marL="406400" lvl="1" indent="0">
              <a:buNone/>
            </a:pPr>
            <a:endParaRPr lang="en-US" sz="1600" dirty="0"/>
          </a:p>
        </p:txBody>
      </p:sp>
      <p:pic>
        <p:nvPicPr>
          <p:cNvPr id="11" name="Picture 10">
            <a:extLst>
              <a:ext uri="{FF2B5EF4-FFF2-40B4-BE49-F238E27FC236}">
                <a16:creationId xmlns:a16="http://schemas.microsoft.com/office/drawing/2014/main" id="{3CC6DDA9-47D4-CF20-4807-A6B70B7166CA}"/>
              </a:ext>
            </a:extLst>
          </p:cNvPr>
          <p:cNvPicPr>
            <a:picLocks noChangeAspect="1"/>
          </p:cNvPicPr>
          <p:nvPr/>
        </p:nvPicPr>
        <p:blipFill>
          <a:blip r:embed="rId3"/>
          <a:stretch>
            <a:fillRect/>
          </a:stretch>
        </p:blipFill>
        <p:spPr>
          <a:xfrm>
            <a:off x="833119" y="2495563"/>
            <a:ext cx="323838" cy="323838"/>
          </a:xfrm>
          <a:prstGeom prst="rect">
            <a:avLst/>
          </a:prstGeom>
        </p:spPr>
      </p:pic>
      <p:pic>
        <p:nvPicPr>
          <p:cNvPr id="15" name="Picture 14">
            <a:extLst>
              <a:ext uri="{FF2B5EF4-FFF2-40B4-BE49-F238E27FC236}">
                <a16:creationId xmlns:a16="http://schemas.microsoft.com/office/drawing/2014/main" id="{C06C32E0-AE1E-F8E6-7AAB-D8CE18BF7FCA}"/>
              </a:ext>
            </a:extLst>
          </p:cNvPr>
          <p:cNvPicPr>
            <a:picLocks noChangeAspect="1"/>
          </p:cNvPicPr>
          <p:nvPr/>
        </p:nvPicPr>
        <p:blipFill>
          <a:blip r:embed="rId4"/>
          <a:stretch>
            <a:fillRect/>
          </a:stretch>
        </p:blipFill>
        <p:spPr>
          <a:xfrm>
            <a:off x="853608" y="2819400"/>
            <a:ext cx="228600" cy="224726"/>
          </a:xfrm>
          <a:prstGeom prst="rect">
            <a:avLst/>
          </a:prstGeom>
        </p:spPr>
      </p:pic>
      <p:pic>
        <p:nvPicPr>
          <p:cNvPr id="5" name="Picture 4">
            <a:extLst>
              <a:ext uri="{FF2B5EF4-FFF2-40B4-BE49-F238E27FC236}">
                <a16:creationId xmlns:a16="http://schemas.microsoft.com/office/drawing/2014/main" id="{DAEEFD3D-F8EC-6970-EBB9-A8BF09944236}"/>
              </a:ext>
            </a:extLst>
          </p:cNvPr>
          <p:cNvPicPr>
            <a:picLocks noChangeAspect="1"/>
          </p:cNvPicPr>
          <p:nvPr/>
        </p:nvPicPr>
        <p:blipFill>
          <a:blip r:embed="rId5"/>
          <a:stretch>
            <a:fillRect/>
          </a:stretch>
        </p:blipFill>
        <p:spPr>
          <a:xfrm>
            <a:off x="6271640" y="2882686"/>
            <a:ext cx="5414910" cy="3052502"/>
          </a:xfrm>
          <a:prstGeom prst="rect">
            <a:avLst/>
          </a:prstGeom>
        </p:spPr>
      </p:pic>
      <p:pic>
        <p:nvPicPr>
          <p:cNvPr id="7" name="Picture 6">
            <a:extLst>
              <a:ext uri="{FF2B5EF4-FFF2-40B4-BE49-F238E27FC236}">
                <a16:creationId xmlns:a16="http://schemas.microsoft.com/office/drawing/2014/main" id="{427DB453-ACAE-C810-9690-669B08F58FDF}"/>
              </a:ext>
            </a:extLst>
          </p:cNvPr>
          <p:cNvPicPr>
            <a:picLocks noChangeAspect="1"/>
          </p:cNvPicPr>
          <p:nvPr/>
        </p:nvPicPr>
        <p:blipFill>
          <a:blip r:embed="rId6"/>
          <a:stretch>
            <a:fillRect/>
          </a:stretch>
        </p:blipFill>
        <p:spPr>
          <a:xfrm flipH="1">
            <a:off x="778859" y="2286000"/>
            <a:ext cx="378098" cy="175300"/>
          </a:xfrm>
          <a:prstGeom prst="rect">
            <a:avLst/>
          </a:prstGeom>
        </p:spPr>
      </p:pic>
      <p:pic>
        <p:nvPicPr>
          <p:cNvPr id="9" name="Picture 8">
            <a:extLst>
              <a:ext uri="{FF2B5EF4-FFF2-40B4-BE49-F238E27FC236}">
                <a16:creationId xmlns:a16="http://schemas.microsoft.com/office/drawing/2014/main" id="{301CD7DD-8575-3B41-2BD4-D16A377B534A}"/>
              </a:ext>
            </a:extLst>
          </p:cNvPr>
          <p:cNvPicPr>
            <a:picLocks noChangeAspect="1"/>
          </p:cNvPicPr>
          <p:nvPr/>
        </p:nvPicPr>
        <p:blipFill>
          <a:blip r:embed="rId7"/>
          <a:stretch>
            <a:fillRect/>
          </a:stretch>
        </p:blipFill>
        <p:spPr>
          <a:xfrm>
            <a:off x="852441" y="3120344"/>
            <a:ext cx="214527" cy="205771"/>
          </a:xfrm>
          <a:prstGeom prst="rect">
            <a:avLst/>
          </a:prstGeom>
        </p:spPr>
      </p:pic>
      <p:pic>
        <p:nvPicPr>
          <p:cNvPr id="12" name="Picture 11">
            <a:extLst>
              <a:ext uri="{FF2B5EF4-FFF2-40B4-BE49-F238E27FC236}">
                <a16:creationId xmlns:a16="http://schemas.microsoft.com/office/drawing/2014/main" id="{4752AFC2-2843-441B-1E13-8EAD9FDC0121}"/>
              </a:ext>
            </a:extLst>
          </p:cNvPr>
          <p:cNvPicPr>
            <a:picLocks noChangeAspect="1"/>
          </p:cNvPicPr>
          <p:nvPr/>
        </p:nvPicPr>
        <p:blipFill>
          <a:blip r:embed="rId8"/>
          <a:stretch>
            <a:fillRect/>
          </a:stretch>
        </p:blipFill>
        <p:spPr>
          <a:xfrm>
            <a:off x="836443" y="3429000"/>
            <a:ext cx="262929" cy="205771"/>
          </a:xfrm>
          <a:prstGeom prst="rect">
            <a:avLst/>
          </a:prstGeom>
        </p:spPr>
      </p:pic>
      <p:pic>
        <p:nvPicPr>
          <p:cNvPr id="6" name="Picture 5">
            <a:extLst>
              <a:ext uri="{FF2B5EF4-FFF2-40B4-BE49-F238E27FC236}">
                <a16:creationId xmlns:a16="http://schemas.microsoft.com/office/drawing/2014/main" id="{0D930E8D-B8E7-6BDF-9D80-C76FCB53BBFA}"/>
              </a:ext>
            </a:extLst>
          </p:cNvPr>
          <p:cNvPicPr>
            <a:picLocks noChangeAspect="1"/>
          </p:cNvPicPr>
          <p:nvPr/>
        </p:nvPicPr>
        <p:blipFill>
          <a:blip r:embed="rId9"/>
          <a:stretch>
            <a:fillRect/>
          </a:stretch>
        </p:blipFill>
        <p:spPr>
          <a:xfrm>
            <a:off x="826342" y="3745036"/>
            <a:ext cx="266723" cy="190517"/>
          </a:xfrm>
          <a:prstGeom prst="rect">
            <a:avLst/>
          </a:prstGeom>
        </p:spPr>
      </p:pic>
      <p:cxnSp>
        <p:nvCxnSpPr>
          <p:cNvPr id="14" name="Straight Arrow Connector 13">
            <a:extLst>
              <a:ext uri="{FF2B5EF4-FFF2-40B4-BE49-F238E27FC236}">
                <a16:creationId xmlns:a16="http://schemas.microsoft.com/office/drawing/2014/main" id="{0EECB1AD-2A64-6EB7-48E9-44AA599E2952}"/>
              </a:ext>
            </a:extLst>
          </p:cNvPr>
          <p:cNvCxnSpPr/>
          <p:nvPr/>
        </p:nvCxnSpPr>
        <p:spPr bwMode="auto">
          <a:xfrm flipV="1">
            <a:off x="3657600" y="3200400"/>
            <a:ext cx="4876800" cy="1600200"/>
          </a:xfrm>
          <a:prstGeom prst="straightConnector1">
            <a:avLst/>
          </a:prstGeom>
          <a:solidFill>
            <a:schemeClr val="accent1"/>
          </a:solidFill>
          <a:ln w="158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AA955008-38F7-FD59-FC34-C3C518C66B70}"/>
              </a:ext>
            </a:extLst>
          </p:cNvPr>
          <p:cNvCxnSpPr/>
          <p:nvPr/>
        </p:nvCxnSpPr>
        <p:spPr bwMode="auto">
          <a:xfrm flipV="1">
            <a:off x="5791200" y="4572000"/>
            <a:ext cx="685800" cy="533400"/>
          </a:xfrm>
          <a:prstGeom prst="straightConnector1">
            <a:avLst/>
          </a:prstGeom>
          <a:solidFill>
            <a:schemeClr val="accent1"/>
          </a:solidFill>
          <a:ln w="158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9623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525000" cy="685800"/>
          </a:xfrm>
        </p:spPr>
        <p:txBody>
          <a:bodyPr/>
          <a:lstStyle/>
          <a:p>
            <a:r>
              <a:rPr lang="en-US" u="none" dirty="0"/>
              <a:t>ATC Toolbox – Drawer Alert Descriptions</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56</a:t>
            </a:fld>
            <a:endParaRPr lang="en-US" dirty="0"/>
          </a:p>
        </p:txBody>
      </p:sp>
      <p:sp>
        <p:nvSpPr>
          <p:cNvPr id="13" name="Content Placeholder 2"/>
          <p:cNvSpPr>
            <a:spLocks noGrp="1"/>
          </p:cNvSpPr>
          <p:nvPr>
            <p:ph idx="1"/>
          </p:nvPr>
        </p:nvSpPr>
        <p:spPr>
          <a:xfrm>
            <a:off x="0" y="685799"/>
            <a:ext cx="6165814" cy="5368792"/>
          </a:xfrm>
        </p:spPr>
        <p:txBody>
          <a:bodyPr/>
          <a:lstStyle/>
          <a:p>
            <a:r>
              <a:rPr lang="en-US" sz="2000" dirty="0"/>
              <a:t>Drawer Alert Color Conditions</a:t>
            </a:r>
          </a:p>
          <a:p>
            <a:pPr lvl="1"/>
            <a:r>
              <a:rPr lang="en-US" sz="1600" dirty="0">
                <a:solidFill>
                  <a:srgbClr val="000000"/>
                </a:solidFill>
              </a:rPr>
              <a:t>                                     White – clear status</a:t>
            </a:r>
          </a:p>
          <a:p>
            <a:pPr lvl="2"/>
            <a:r>
              <a:rPr lang="en-US" sz="1600" dirty="0">
                <a:solidFill>
                  <a:srgbClr val="000000"/>
                </a:solidFill>
              </a:rPr>
              <a:t>Nothing checked out &amp; no other conditions</a:t>
            </a:r>
          </a:p>
          <a:p>
            <a:pPr lvl="1"/>
            <a:r>
              <a:rPr lang="en-US" sz="1600" dirty="0">
                <a:solidFill>
                  <a:srgbClr val="000000"/>
                </a:solidFill>
              </a:rPr>
              <a:t>  			Yellow Drawer alert</a:t>
            </a:r>
          </a:p>
          <a:p>
            <a:pPr lvl="2"/>
            <a:r>
              <a:rPr lang="en-US" sz="1600" dirty="0">
                <a:solidFill>
                  <a:srgbClr val="000000"/>
                </a:solidFill>
              </a:rPr>
              <a:t>Tool issued (removed), no other conditions.</a:t>
            </a:r>
          </a:p>
          <a:p>
            <a:pPr lvl="1"/>
            <a:r>
              <a:rPr lang="en-US" sz="1600" dirty="0">
                <a:solidFill>
                  <a:srgbClr val="000000"/>
                </a:solidFill>
              </a:rPr>
              <a:t> 			Red / White Drawer alert   </a:t>
            </a:r>
          </a:p>
          <a:p>
            <a:pPr lvl="2"/>
            <a:r>
              <a:rPr lang="en-US" sz="1400" dirty="0">
                <a:solidFill>
                  <a:srgbClr val="000000"/>
                </a:solidFill>
              </a:rPr>
              <a:t>Caused by wrong tool</a:t>
            </a:r>
          </a:p>
          <a:p>
            <a:pPr lvl="2"/>
            <a:r>
              <a:rPr lang="en-US" sz="1400" dirty="0">
                <a:solidFill>
                  <a:srgbClr val="000000"/>
                </a:solidFill>
              </a:rPr>
              <a:t>Calibration or inspection overdue</a:t>
            </a:r>
          </a:p>
          <a:p>
            <a:pPr lvl="2"/>
            <a:r>
              <a:rPr lang="en-US" sz="1400" dirty="0">
                <a:solidFill>
                  <a:srgbClr val="000000"/>
                </a:solidFill>
              </a:rPr>
              <a:t>Tool not seated in foam properly (wrong tool)</a:t>
            </a:r>
          </a:p>
          <a:p>
            <a:pPr lvl="1"/>
            <a:r>
              <a:rPr lang="en-US" sz="1600" dirty="0">
                <a:solidFill>
                  <a:srgbClr val="000000"/>
                </a:solidFill>
              </a:rPr>
              <a:t>  			 Red / Black Drawer alert</a:t>
            </a:r>
          </a:p>
          <a:p>
            <a:pPr lvl="2"/>
            <a:r>
              <a:rPr lang="en-US" sz="1400" dirty="0">
                <a:solidFill>
                  <a:srgbClr val="000000"/>
                </a:solidFill>
              </a:rPr>
              <a:t>Caused by bad drawer scan – drawer not opened all the way when required </a:t>
            </a:r>
          </a:p>
          <a:p>
            <a:pPr lvl="2"/>
            <a:r>
              <a:rPr lang="en-US" sz="1400" dirty="0">
                <a:solidFill>
                  <a:srgbClr val="000000"/>
                </a:solidFill>
              </a:rPr>
              <a:t>Debris on dot strips or camera’s not seeing dot strips </a:t>
            </a:r>
          </a:p>
          <a:p>
            <a:pPr lvl="2"/>
            <a:r>
              <a:rPr lang="en-US" sz="1400" dirty="0">
                <a:solidFill>
                  <a:srgbClr val="000000"/>
                </a:solidFill>
              </a:rPr>
              <a:t>Incomplete scan</a:t>
            </a:r>
          </a:p>
          <a:p>
            <a:pPr lvl="2"/>
            <a:r>
              <a:rPr lang="en-US" sz="1400" dirty="0">
                <a:solidFill>
                  <a:srgbClr val="000000"/>
                </a:solidFill>
              </a:rPr>
              <a:t>Drawer training may be required.</a:t>
            </a:r>
          </a:p>
          <a:p>
            <a:pPr lvl="1"/>
            <a:r>
              <a:rPr lang="en-US" sz="1400" dirty="0">
                <a:solidFill>
                  <a:srgbClr val="000000"/>
                </a:solidFill>
              </a:rPr>
              <a:t>  			 Purple Drawer Alert</a:t>
            </a:r>
          </a:p>
          <a:p>
            <a:pPr lvl="2"/>
            <a:r>
              <a:rPr lang="en-US" sz="1400" dirty="0">
                <a:solidFill>
                  <a:srgbClr val="000000"/>
                </a:solidFill>
              </a:rPr>
              <a:t>Tool needs to be confirmed, user didn’t acknowledge</a:t>
            </a:r>
          </a:p>
          <a:p>
            <a:r>
              <a:rPr lang="en-US" sz="1800" dirty="0">
                <a:solidFill>
                  <a:srgbClr val="000000"/>
                </a:solidFill>
              </a:rPr>
              <a:t>Display Status Bar</a:t>
            </a:r>
          </a:p>
          <a:p>
            <a:pPr lvl="1"/>
            <a:r>
              <a:rPr lang="en-US" sz="1400" dirty="0">
                <a:solidFill>
                  <a:srgbClr val="000000"/>
                </a:solidFill>
              </a:rPr>
              <a:t>                 Alert flags are clickable and provide additional information                 </a:t>
            </a:r>
          </a:p>
          <a:p>
            <a:pPr marL="406400" lvl="1" indent="0">
              <a:buNone/>
            </a:pPr>
            <a:endParaRPr lang="en-US" sz="1600" dirty="0"/>
          </a:p>
          <a:p>
            <a:pPr marL="406400" lvl="1" indent="0">
              <a:buNone/>
            </a:pPr>
            <a:endParaRPr lang="en-US" sz="1600" dirty="0"/>
          </a:p>
        </p:txBody>
      </p:sp>
      <p:pic>
        <p:nvPicPr>
          <p:cNvPr id="5" name="Picture 4">
            <a:extLst>
              <a:ext uri="{FF2B5EF4-FFF2-40B4-BE49-F238E27FC236}">
                <a16:creationId xmlns:a16="http://schemas.microsoft.com/office/drawing/2014/main" id="{A960CBA0-5CCD-FD0A-D948-1EC96E886DC1}"/>
              </a:ext>
            </a:extLst>
          </p:cNvPr>
          <p:cNvPicPr>
            <a:picLocks noChangeAspect="1"/>
          </p:cNvPicPr>
          <p:nvPr/>
        </p:nvPicPr>
        <p:blipFill>
          <a:blip r:embed="rId2"/>
          <a:stretch>
            <a:fillRect/>
          </a:stretch>
        </p:blipFill>
        <p:spPr>
          <a:xfrm>
            <a:off x="781050" y="3329561"/>
            <a:ext cx="1903256" cy="163669"/>
          </a:xfrm>
          <a:prstGeom prst="rect">
            <a:avLst/>
          </a:prstGeom>
          <a:ln>
            <a:solidFill>
              <a:schemeClr val="tx1"/>
            </a:solidFill>
          </a:ln>
        </p:spPr>
      </p:pic>
      <p:pic>
        <p:nvPicPr>
          <p:cNvPr id="7" name="Picture 6">
            <a:extLst>
              <a:ext uri="{FF2B5EF4-FFF2-40B4-BE49-F238E27FC236}">
                <a16:creationId xmlns:a16="http://schemas.microsoft.com/office/drawing/2014/main" id="{D9D9A1A4-4F57-E7E2-1721-DB9116D90D40}"/>
              </a:ext>
            </a:extLst>
          </p:cNvPr>
          <p:cNvPicPr>
            <a:picLocks noChangeAspect="1"/>
          </p:cNvPicPr>
          <p:nvPr/>
        </p:nvPicPr>
        <p:blipFill>
          <a:blip r:embed="rId3"/>
          <a:stretch>
            <a:fillRect/>
          </a:stretch>
        </p:blipFill>
        <p:spPr>
          <a:xfrm>
            <a:off x="790575" y="1751822"/>
            <a:ext cx="1893731" cy="142024"/>
          </a:xfrm>
          <a:prstGeom prst="rect">
            <a:avLst/>
          </a:prstGeom>
          <a:ln>
            <a:solidFill>
              <a:schemeClr val="tx1"/>
            </a:solidFill>
          </a:ln>
        </p:spPr>
      </p:pic>
      <p:pic>
        <p:nvPicPr>
          <p:cNvPr id="9" name="Picture 8">
            <a:extLst>
              <a:ext uri="{FF2B5EF4-FFF2-40B4-BE49-F238E27FC236}">
                <a16:creationId xmlns:a16="http://schemas.microsoft.com/office/drawing/2014/main" id="{4BE04D73-474B-4097-5214-2EA9988EE95B}"/>
              </a:ext>
            </a:extLst>
          </p:cNvPr>
          <p:cNvPicPr>
            <a:picLocks noChangeAspect="1"/>
          </p:cNvPicPr>
          <p:nvPr/>
        </p:nvPicPr>
        <p:blipFill>
          <a:blip r:embed="rId4"/>
          <a:stretch>
            <a:fillRect/>
          </a:stretch>
        </p:blipFill>
        <p:spPr>
          <a:xfrm>
            <a:off x="762000" y="4884545"/>
            <a:ext cx="2057401" cy="144655"/>
          </a:xfrm>
          <a:prstGeom prst="rect">
            <a:avLst/>
          </a:prstGeom>
          <a:ln>
            <a:solidFill>
              <a:schemeClr val="tx1"/>
            </a:solidFill>
          </a:ln>
        </p:spPr>
      </p:pic>
      <p:pic>
        <p:nvPicPr>
          <p:cNvPr id="11" name="Picture 10">
            <a:extLst>
              <a:ext uri="{FF2B5EF4-FFF2-40B4-BE49-F238E27FC236}">
                <a16:creationId xmlns:a16="http://schemas.microsoft.com/office/drawing/2014/main" id="{5FE93259-E70D-A982-761B-23D437F36787}"/>
              </a:ext>
            </a:extLst>
          </p:cNvPr>
          <p:cNvPicPr>
            <a:picLocks noChangeAspect="1"/>
          </p:cNvPicPr>
          <p:nvPr/>
        </p:nvPicPr>
        <p:blipFill>
          <a:blip r:embed="rId5"/>
          <a:stretch>
            <a:fillRect/>
          </a:stretch>
        </p:blipFill>
        <p:spPr>
          <a:xfrm>
            <a:off x="762000" y="2286001"/>
            <a:ext cx="1922306" cy="153178"/>
          </a:xfrm>
          <a:prstGeom prst="rect">
            <a:avLst/>
          </a:prstGeom>
          <a:ln>
            <a:solidFill>
              <a:schemeClr val="tx1"/>
            </a:solidFill>
          </a:ln>
        </p:spPr>
      </p:pic>
      <p:pic>
        <p:nvPicPr>
          <p:cNvPr id="16" name="Picture 15">
            <a:extLst>
              <a:ext uri="{FF2B5EF4-FFF2-40B4-BE49-F238E27FC236}">
                <a16:creationId xmlns:a16="http://schemas.microsoft.com/office/drawing/2014/main" id="{CAE7AE6B-C651-7B6F-5A5F-A6B6DE4407D2}"/>
              </a:ext>
            </a:extLst>
          </p:cNvPr>
          <p:cNvPicPr>
            <a:picLocks noChangeAspect="1"/>
          </p:cNvPicPr>
          <p:nvPr/>
        </p:nvPicPr>
        <p:blipFill>
          <a:blip r:embed="rId6"/>
          <a:stretch>
            <a:fillRect/>
          </a:stretch>
        </p:blipFill>
        <p:spPr>
          <a:xfrm>
            <a:off x="6667081" y="609600"/>
            <a:ext cx="5220119" cy="2963548"/>
          </a:xfrm>
          <a:prstGeom prst="rect">
            <a:avLst/>
          </a:prstGeom>
        </p:spPr>
      </p:pic>
      <p:pic>
        <p:nvPicPr>
          <p:cNvPr id="18" name="Picture 17">
            <a:extLst>
              <a:ext uri="{FF2B5EF4-FFF2-40B4-BE49-F238E27FC236}">
                <a16:creationId xmlns:a16="http://schemas.microsoft.com/office/drawing/2014/main" id="{2DB96088-0681-D9A5-B80B-48949754A1FF}"/>
              </a:ext>
            </a:extLst>
          </p:cNvPr>
          <p:cNvPicPr>
            <a:picLocks noChangeAspect="1"/>
          </p:cNvPicPr>
          <p:nvPr/>
        </p:nvPicPr>
        <p:blipFill>
          <a:blip r:embed="rId7"/>
          <a:stretch>
            <a:fillRect/>
          </a:stretch>
        </p:blipFill>
        <p:spPr>
          <a:xfrm>
            <a:off x="7607726" y="1982275"/>
            <a:ext cx="2564555" cy="1431611"/>
          </a:xfrm>
          <a:prstGeom prst="rect">
            <a:avLst/>
          </a:prstGeom>
        </p:spPr>
      </p:pic>
      <p:cxnSp>
        <p:nvCxnSpPr>
          <p:cNvPr id="21" name="Straight Arrow Connector 20">
            <a:extLst>
              <a:ext uri="{FF2B5EF4-FFF2-40B4-BE49-F238E27FC236}">
                <a16:creationId xmlns:a16="http://schemas.microsoft.com/office/drawing/2014/main" id="{2DBD659D-4181-442D-F823-3248DD9AA3C5}"/>
              </a:ext>
            </a:extLst>
          </p:cNvPr>
          <p:cNvCxnSpPr/>
          <p:nvPr/>
        </p:nvCxnSpPr>
        <p:spPr bwMode="auto">
          <a:xfrm>
            <a:off x="7124281" y="1515748"/>
            <a:ext cx="1219200" cy="575626"/>
          </a:xfrm>
          <a:prstGeom prst="straightConnector1">
            <a:avLst/>
          </a:prstGeom>
          <a:solidFill>
            <a:schemeClr val="accent1"/>
          </a:solidFill>
          <a:ln w="158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24">
            <a:extLst>
              <a:ext uri="{FF2B5EF4-FFF2-40B4-BE49-F238E27FC236}">
                <a16:creationId xmlns:a16="http://schemas.microsoft.com/office/drawing/2014/main" id="{0E9D239E-9274-07E9-2D01-C07186902F4E}"/>
              </a:ext>
            </a:extLst>
          </p:cNvPr>
          <p:cNvPicPr>
            <a:picLocks noChangeAspect="1"/>
          </p:cNvPicPr>
          <p:nvPr/>
        </p:nvPicPr>
        <p:blipFill>
          <a:blip r:embed="rId8"/>
          <a:stretch>
            <a:fillRect/>
          </a:stretch>
        </p:blipFill>
        <p:spPr>
          <a:xfrm>
            <a:off x="6219406" y="3120075"/>
            <a:ext cx="5210594" cy="2934516"/>
          </a:xfrm>
          <a:prstGeom prst="rect">
            <a:avLst/>
          </a:prstGeom>
        </p:spPr>
      </p:pic>
      <p:pic>
        <p:nvPicPr>
          <p:cNvPr id="27" name="Picture 26">
            <a:extLst>
              <a:ext uri="{FF2B5EF4-FFF2-40B4-BE49-F238E27FC236}">
                <a16:creationId xmlns:a16="http://schemas.microsoft.com/office/drawing/2014/main" id="{C7087A56-3D8D-9C2D-B312-0A1A97BFBA6B}"/>
              </a:ext>
            </a:extLst>
          </p:cNvPr>
          <p:cNvPicPr>
            <a:picLocks noChangeAspect="1"/>
          </p:cNvPicPr>
          <p:nvPr/>
        </p:nvPicPr>
        <p:blipFill>
          <a:blip r:embed="rId9"/>
          <a:stretch>
            <a:fillRect/>
          </a:stretch>
        </p:blipFill>
        <p:spPr>
          <a:xfrm>
            <a:off x="762000" y="5638800"/>
            <a:ext cx="715089" cy="228473"/>
          </a:xfrm>
          <a:prstGeom prst="rect">
            <a:avLst/>
          </a:prstGeom>
        </p:spPr>
      </p:pic>
      <p:pic>
        <p:nvPicPr>
          <p:cNvPr id="29" name="Picture 28">
            <a:extLst>
              <a:ext uri="{FF2B5EF4-FFF2-40B4-BE49-F238E27FC236}">
                <a16:creationId xmlns:a16="http://schemas.microsoft.com/office/drawing/2014/main" id="{E9516697-B54D-17D3-9300-BC337681D00E}"/>
              </a:ext>
            </a:extLst>
          </p:cNvPr>
          <p:cNvPicPr>
            <a:picLocks noChangeAspect="1"/>
          </p:cNvPicPr>
          <p:nvPr/>
        </p:nvPicPr>
        <p:blipFill>
          <a:blip r:embed="rId10"/>
          <a:stretch>
            <a:fillRect/>
          </a:stretch>
        </p:blipFill>
        <p:spPr>
          <a:xfrm>
            <a:off x="805099" y="1066802"/>
            <a:ext cx="1633302" cy="260738"/>
          </a:xfrm>
          <a:prstGeom prst="rect">
            <a:avLst/>
          </a:prstGeom>
        </p:spPr>
      </p:pic>
    </p:spTree>
    <p:extLst>
      <p:ext uri="{BB962C8B-B14F-4D97-AF65-F5344CB8AC3E}">
        <p14:creationId xmlns:p14="http://schemas.microsoft.com/office/powerpoint/2010/main" val="41749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A77475-A754-C9F8-47A9-2CE122E9FF9F}"/>
              </a:ext>
            </a:extLst>
          </p:cNvPr>
          <p:cNvPicPr>
            <a:picLocks noChangeAspect="1"/>
          </p:cNvPicPr>
          <p:nvPr/>
        </p:nvPicPr>
        <p:blipFill>
          <a:blip r:embed="rId2"/>
          <a:stretch>
            <a:fillRect/>
          </a:stretch>
        </p:blipFill>
        <p:spPr>
          <a:xfrm>
            <a:off x="6530612" y="609600"/>
            <a:ext cx="3908788" cy="2206772"/>
          </a:xfrm>
          <a:prstGeom prst="rect">
            <a:avLst/>
          </a:prstGeom>
        </p:spPr>
      </p:pic>
      <p:sp>
        <p:nvSpPr>
          <p:cNvPr id="2" name="Title 1"/>
          <p:cNvSpPr>
            <a:spLocks noGrp="1"/>
          </p:cNvSpPr>
          <p:nvPr>
            <p:ph type="title"/>
          </p:nvPr>
        </p:nvSpPr>
        <p:spPr>
          <a:xfrm>
            <a:off x="152400" y="1"/>
            <a:ext cx="10058400" cy="685800"/>
          </a:xfrm>
        </p:spPr>
        <p:txBody>
          <a:bodyPr/>
          <a:lstStyle/>
          <a:p>
            <a:r>
              <a:rPr lang="en-US" u="none" dirty="0"/>
              <a:t>ATC Toolbox – Alerts – Confirm Declined</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57</a:t>
            </a:fld>
            <a:endParaRPr lang="en-US" dirty="0"/>
          </a:p>
        </p:txBody>
      </p:sp>
      <p:sp>
        <p:nvSpPr>
          <p:cNvPr id="13" name="Content Placeholder 2"/>
          <p:cNvSpPr>
            <a:spLocks noGrp="1"/>
          </p:cNvSpPr>
          <p:nvPr>
            <p:ph idx="1"/>
          </p:nvPr>
        </p:nvSpPr>
        <p:spPr>
          <a:xfrm>
            <a:off x="53592" y="609600"/>
            <a:ext cx="6248420" cy="5638800"/>
          </a:xfrm>
        </p:spPr>
        <p:txBody>
          <a:bodyPr/>
          <a:lstStyle/>
          <a:p>
            <a:r>
              <a:rPr lang="en-US" sz="2000" dirty="0"/>
              <a:t>Confirm Declined </a:t>
            </a:r>
          </a:p>
          <a:p>
            <a:pPr lvl="1"/>
            <a:r>
              <a:rPr lang="en-US" sz="1600" dirty="0"/>
              <a:t>User can stop them from happening by Selecting Yes, they are returning for someone else. </a:t>
            </a:r>
          </a:p>
          <a:p>
            <a:pPr lvl="1"/>
            <a:r>
              <a:rPr lang="en-US" sz="1600" dirty="0"/>
              <a:t>caused by enabling “Prompt on check in of another user's tool” under Boxes </a:t>
            </a:r>
            <a:r>
              <a:rPr lang="en-US" sz="1600" dirty="0">
                <a:sym typeface="Wingdings" panose="05000000000000000000" pitchFamily="2" charset="2"/>
              </a:rPr>
              <a:t> ATC Options</a:t>
            </a:r>
          </a:p>
          <a:p>
            <a:pPr lvl="1"/>
            <a:r>
              <a:rPr lang="en-US" sz="1600" dirty="0">
                <a:sym typeface="Wingdings" panose="05000000000000000000" pitchFamily="2" charset="2"/>
              </a:rPr>
              <a:t> selecting this features ensures audit trail of tool, but end user needs to acknowledge he/she are returning for another user, if not the error is created. </a:t>
            </a:r>
          </a:p>
          <a:p>
            <a:pPr lvl="1"/>
            <a:endParaRPr lang="en-US" sz="1200" dirty="0"/>
          </a:p>
          <a:p>
            <a:r>
              <a:rPr lang="en-US" sz="2000" dirty="0"/>
              <a:t>Clearing – Confirm Declined errors – On ATC</a:t>
            </a:r>
          </a:p>
          <a:p>
            <a:pPr lvl="1"/>
            <a:r>
              <a:rPr lang="en-US" sz="1600" dirty="0">
                <a:solidFill>
                  <a:srgbClr val="000000"/>
                </a:solidFill>
              </a:rPr>
              <a:t> Select the Alert or Confirm button             on front screen.</a:t>
            </a:r>
          </a:p>
          <a:p>
            <a:pPr lvl="1"/>
            <a:r>
              <a:rPr lang="en-US" sz="1600" dirty="0">
                <a:solidFill>
                  <a:srgbClr val="000000"/>
                </a:solidFill>
              </a:rPr>
              <a:t> Select the/an Confirm Declined instance on pop up.</a:t>
            </a:r>
          </a:p>
          <a:p>
            <a:pPr lvl="1"/>
            <a:r>
              <a:rPr lang="en-US" sz="1600" dirty="0">
                <a:solidFill>
                  <a:srgbClr val="000000"/>
                </a:solidFill>
              </a:rPr>
              <a:t> Select the       clear button</a:t>
            </a:r>
          </a:p>
          <a:p>
            <a:pPr lvl="1"/>
            <a:r>
              <a:rPr lang="en-US" sz="1600" dirty="0">
                <a:solidFill>
                  <a:srgbClr val="000000"/>
                </a:solidFill>
              </a:rPr>
              <a:t> Select the       save button to remove error </a:t>
            </a:r>
          </a:p>
          <a:p>
            <a:pPr lvl="1"/>
            <a:r>
              <a:rPr lang="en-US" sz="1600" dirty="0">
                <a:solidFill>
                  <a:srgbClr val="000000"/>
                </a:solidFill>
              </a:rPr>
              <a:t> Close remaining windows to get to front panel.  Error should be removed.  </a:t>
            </a:r>
            <a:endParaRPr lang="en-US" sz="1600" dirty="0"/>
          </a:p>
          <a:p>
            <a:pPr marL="406400" lvl="1" indent="0">
              <a:buNone/>
            </a:pPr>
            <a:endParaRPr lang="en-US" sz="1600" dirty="0"/>
          </a:p>
        </p:txBody>
      </p:sp>
      <p:pic>
        <p:nvPicPr>
          <p:cNvPr id="6" name="Picture 5">
            <a:extLst>
              <a:ext uri="{FF2B5EF4-FFF2-40B4-BE49-F238E27FC236}">
                <a16:creationId xmlns:a16="http://schemas.microsoft.com/office/drawing/2014/main" id="{5683E7F7-CE51-107E-46A6-AE4ED44F4947}"/>
              </a:ext>
            </a:extLst>
          </p:cNvPr>
          <p:cNvPicPr>
            <a:picLocks noChangeAspect="1"/>
          </p:cNvPicPr>
          <p:nvPr/>
        </p:nvPicPr>
        <p:blipFill>
          <a:blip r:embed="rId3"/>
          <a:stretch>
            <a:fillRect/>
          </a:stretch>
        </p:blipFill>
        <p:spPr>
          <a:xfrm>
            <a:off x="7996767" y="1295400"/>
            <a:ext cx="4042833" cy="2275474"/>
          </a:xfrm>
          <a:prstGeom prst="rect">
            <a:avLst/>
          </a:prstGeom>
        </p:spPr>
      </p:pic>
      <p:pic>
        <p:nvPicPr>
          <p:cNvPr id="12" name="Picture 11">
            <a:extLst>
              <a:ext uri="{FF2B5EF4-FFF2-40B4-BE49-F238E27FC236}">
                <a16:creationId xmlns:a16="http://schemas.microsoft.com/office/drawing/2014/main" id="{53E5BE72-E1CC-E9EE-43B6-3006C44B03FF}"/>
              </a:ext>
            </a:extLst>
          </p:cNvPr>
          <p:cNvPicPr>
            <a:picLocks noChangeAspect="1"/>
          </p:cNvPicPr>
          <p:nvPr/>
        </p:nvPicPr>
        <p:blipFill>
          <a:blip r:embed="rId4"/>
          <a:stretch>
            <a:fillRect/>
          </a:stretch>
        </p:blipFill>
        <p:spPr>
          <a:xfrm>
            <a:off x="3810000" y="3458351"/>
            <a:ext cx="654738" cy="212923"/>
          </a:xfrm>
          <a:prstGeom prst="rect">
            <a:avLst/>
          </a:prstGeom>
        </p:spPr>
      </p:pic>
      <p:cxnSp>
        <p:nvCxnSpPr>
          <p:cNvPr id="15" name="Straight Arrow Connector 14">
            <a:extLst>
              <a:ext uri="{FF2B5EF4-FFF2-40B4-BE49-F238E27FC236}">
                <a16:creationId xmlns:a16="http://schemas.microsoft.com/office/drawing/2014/main" id="{833E1DB7-D726-4C8E-B676-4248E7CFA8E3}"/>
              </a:ext>
            </a:extLst>
          </p:cNvPr>
          <p:cNvCxnSpPr>
            <a:cxnSpLocks/>
          </p:cNvCxnSpPr>
          <p:nvPr/>
        </p:nvCxnSpPr>
        <p:spPr bwMode="auto">
          <a:xfrm flipV="1">
            <a:off x="5966189" y="2133600"/>
            <a:ext cx="2111011" cy="14124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a:extLst>
              <a:ext uri="{FF2B5EF4-FFF2-40B4-BE49-F238E27FC236}">
                <a16:creationId xmlns:a16="http://schemas.microsoft.com/office/drawing/2014/main" id="{0664D23E-4653-5B1E-A144-CE8B0FB57269}"/>
              </a:ext>
            </a:extLst>
          </p:cNvPr>
          <p:cNvPicPr>
            <a:picLocks noChangeAspect="1"/>
          </p:cNvPicPr>
          <p:nvPr/>
        </p:nvPicPr>
        <p:blipFill>
          <a:blip r:embed="rId5"/>
          <a:stretch>
            <a:fillRect/>
          </a:stretch>
        </p:blipFill>
        <p:spPr>
          <a:xfrm>
            <a:off x="7543800" y="2857995"/>
            <a:ext cx="3429000" cy="1081144"/>
          </a:xfrm>
          <a:prstGeom prst="rect">
            <a:avLst/>
          </a:prstGeom>
        </p:spPr>
      </p:pic>
      <p:cxnSp>
        <p:nvCxnSpPr>
          <p:cNvPr id="18" name="Straight Arrow Connector 17">
            <a:extLst>
              <a:ext uri="{FF2B5EF4-FFF2-40B4-BE49-F238E27FC236}">
                <a16:creationId xmlns:a16="http://schemas.microsoft.com/office/drawing/2014/main" id="{A5765912-17D5-4AB7-A511-378F29D6D21F}"/>
              </a:ext>
            </a:extLst>
          </p:cNvPr>
          <p:cNvCxnSpPr>
            <a:endCxn id="21" idx="1"/>
          </p:cNvCxnSpPr>
          <p:nvPr/>
        </p:nvCxnSpPr>
        <p:spPr bwMode="auto">
          <a:xfrm flipV="1">
            <a:off x="6096000" y="3398567"/>
            <a:ext cx="1447800" cy="17230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26">
            <a:extLst>
              <a:ext uri="{FF2B5EF4-FFF2-40B4-BE49-F238E27FC236}">
                <a16:creationId xmlns:a16="http://schemas.microsoft.com/office/drawing/2014/main" id="{53F3232B-CFA2-1D9E-9450-5C42FC8CC21E}"/>
              </a:ext>
            </a:extLst>
          </p:cNvPr>
          <p:cNvPicPr>
            <a:picLocks noChangeAspect="1"/>
          </p:cNvPicPr>
          <p:nvPr/>
        </p:nvPicPr>
        <p:blipFill>
          <a:blip r:embed="rId6"/>
          <a:stretch>
            <a:fillRect/>
          </a:stretch>
        </p:blipFill>
        <p:spPr>
          <a:xfrm>
            <a:off x="7543800" y="4018621"/>
            <a:ext cx="3429000" cy="1185830"/>
          </a:xfrm>
          <a:prstGeom prst="rect">
            <a:avLst/>
          </a:prstGeom>
        </p:spPr>
      </p:pic>
      <p:pic>
        <p:nvPicPr>
          <p:cNvPr id="31" name="Picture 30">
            <a:extLst>
              <a:ext uri="{FF2B5EF4-FFF2-40B4-BE49-F238E27FC236}">
                <a16:creationId xmlns:a16="http://schemas.microsoft.com/office/drawing/2014/main" id="{1030AF38-BFCE-30CE-FADD-9BBF57CC3CEF}"/>
              </a:ext>
            </a:extLst>
          </p:cNvPr>
          <p:cNvPicPr>
            <a:picLocks noChangeAspect="1"/>
          </p:cNvPicPr>
          <p:nvPr/>
        </p:nvPicPr>
        <p:blipFill>
          <a:blip r:embed="rId7"/>
          <a:stretch>
            <a:fillRect/>
          </a:stretch>
        </p:blipFill>
        <p:spPr>
          <a:xfrm>
            <a:off x="1756644" y="4014285"/>
            <a:ext cx="247718" cy="247718"/>
          </a:xfrm>
          <a:prstGeom prst="rect">
            <a:avLst/>
          </a:prstGeom>
        </p:spPr>
      </p:pic>
      <p:pic>
        <p:nvPicPr>
          <p:cNvPr id="33" name="Picture 32">
            <a:extLst>
              <a:ext uri="{FF2B5EF4-FFF2-40B4-BE49-F238E27FC236}">
                <a16:creationId xmlns:a16="http://schemas.microsoft.com/office/drawing/2014/main" id="{8409295D-13D6-BAC3-8DE3-7835224043D4}"/>
              </a:ext>
            </a:extLst>
          </p:cNvPr>
          <p:cNvPicPr>
            <a:picLocks noChangeAspect="1"/>
          </p:cNvPicPr>
          <p:nvPr/>
        </p:nvPicPr>
        <p:blipFill>
          <a:blip r:embed="rId8"/>
          <a:stretch>
            <a:fillRect/>
          </a:stretch>
        </p:blipFill>
        <p:spPr>
          <a:xfrm>
            <a:off x="8857087" y="4343400"/>
            <a:ext cx="3030113" cy="1707839"/>
          </a:xfrm>
          <a:prstGeom prst="rect">
            <a:avLst/>
          </a:prstGeom>
        </p:spPr>
      </p:pic>
      <p:pic>
        <p:nvPicPr>
          <p:cNvPr id="36" name="Picture 35">
            <a:extLst>
              <a:ext uri="{FF2B5EF4-FFF2-40B4-BE49-F238E27FC236}">
                <a16:creationId xmlns:a16="http://schemas.microsoft.com/office/drawing/2014/main" id="{5A301F2C-C098-B68F-5C35-A074050BFA3C}"/>
              </a:ext>
            </a:extLst>
          </p:cNvPr>
          <p:cNvPicPr>
            <a:picLocks noChangeAspect="1"/>
          </p:cNvPicPr>
          <p:nvPr/>
        </p:nvPicPr>
        <p:blipFill>
          <a:blip r:embed="rId9"/>
          <a:stretch>
            <a:fillRect/>
          </a:stretch>
        </p:blipFill>
        <p:spPr>
          <a:xfrm>
            <a:off x="1752600" y="4338203"/>
            <a:ext cx="247718" cy="247718"/>
          </a:xfrm>
          <a:prstGeom prst="rect">
            <a:avLst/>
          </a:prstGeom>
        </p:spPr>
      </p:pic>
    </p:spTree>
    <p:extLst>
      <p:ext uri="{BB962C8B-B14F-4D97-AF65-F5344CB8AC3E}">
        <p14:creationId xmlns:p14="http://schemas.microsoft.com/office/powerpoint/2010/main" val="212745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553949-A8E7-33E6-C441-07F54FE19CF2}"/>
              </a:ext>
            </a:extLst>
          </p:cNvPr>
          <p:cNvPicPr>
            <a:picLocks noChangeAspect="1"/>
          </p:cNvPicPr>
          <p:nvPr/>
        </p:nvPicPr>
        <p:blipFill>
          <a:blip r:embed="rId2"/>
          <a:stretch>
            <a:fillRect/>
          </a:stretch>
        </p:blipFill>
        <p:spPr>
          <a:xfrm>
            <a:off x="6238854" y="1028263"/>
            <a:ext cx="5667106" cy="1753473"/>
          </a:xfrm>
          <a:prstGeom prst="rect">
            <a:avLst/>
          </a:prstGeom>
        </p:spPr>
      </p:pic>
      <p:sp>
        <p:nvSpPr>
          <p:cNvPr id="2" name="Title 1"/>
          <p:cNvSpPr>
            <a:spLocks noGrp="1"/>
          </p:cNvSpPr>
          <p:nvPr>
            <p:ph type="title"/>
          </p:nvPr>
        </p:nvSpPr>
        <p:spPr>
          <a:xfrm>
            <a:off x="152400" y="1"/>
            <a:ext cx="9220200" cy="685800"/>
          </a:xfrm>
        </p:spPr>
        <p:txBody>
          <a:bodyPr/>
          <a:lstStyle/>
          <a:p>
            <a:r>
              <a:rPr lang="en-US" u="none" dirty="0"/>
              <a:t>ATC Toolbox – Alerts - Confirm Declined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58</a:t>
            </a:fld>
            <a:endParaRPr lang="en-US" dirty="0"/>
          </a:p>
        </p:txBody>
      </p:sp>
      <p:sp>
        <p:nvSpPr>
          <p:cNvPr id="13" name="Content Placeholder 2"/>
          <p:cNvSpPr>
            <a:spLocks noGrp="1"/>
          </p:cNvSpPr>
          <p:nvPr>
            <p:ph idx="1"/>
          </p:nvPr>
        </p:nvSpPr>
        <p:spPr>
          <a:xfrm>
            <a:off x="53591" y="1102060"/>
            <a:ext cx="5899557" cy="3907445"/>
          </a:xfrm>
        </p:spPr>
        <p:txBody>
          <a:bodyPr/>
          <a:lstStyle/>
          <a:p>
            <a:pPr lvl="1"/>
            <a:r>
              <a:rPr lang="en-US" sz="1600" dirty="0">
                <a:solidFill>
                  <a:srgbClr val="000000"/>
                </a:solidFill>
              </a:rPr>
              <a:t> On the Dashboard double click the Confirm error</a:t>
            </a:r>
          </a:p>
          <a:p>
            <a:pPr lvl="1"/>
            <a:r>
              <a:rPr lang="en-US" sz="1600" dirty="0">
                <a:solidFill>
                  <a:srgbClr val="000000"/>
                </a:solidFill>
              </a:rPr>
              <a:t> On the Tool popup </a:t>
            </a:r>
          </a:p>
          <a:p>
            <a:pPr lvl="2"/>
            <a:r>
              <a:rPr lang="en-US" sz="1600" dirty="0">
                <a:solidFill>
                  <a:srgbClr val="000000"/>
                </a:solidFill>
              </a:rPr>
              <a:t>Select Status</a:t>
            </a:r>
          </a:p>
          <a:p>
            <a:pPr lvl="2"/>
            <a:r>
              <a:rPr lang="en-US" sz="1600" dirty="0">
                <a:solidFill>
                  <a:srgbClr val="000000"/>
                </a:solidFill>
              </a:rPr>
              <a:t>Select the       clear button </a:t>
            </a:r>
          </a:p>
          <a:p>
            <a:pPr lvl="2"/>
            <a:r>
              <a:rPr lang="en-US" sz="1600" dirty="0">
                <a:solidFill>
                  <a:srgbClr val="000000"/>
                </a:solidFill>
              </a:rPr>
              <a:t>Select        save button to remove error. </a:t>
            </a:r>
          </a:p>
          <a:p>
            <a:pPr lvl="1"/>
            <a:r>
              <a:rPr lang="en-US" sz="1600" dirty="0">
                <a:solidFill>
                  <a:srgbClr val="000000"/>
                </a:solidFill>
              </a:rPr>
              <a:t>  This individual error is now cleared, there may be more.</a:t>
            </a:r>
          </a:p>
          <a:p>
            <a:pPr marL="406400" lvl="1" indent="0">
              <a:buNone/>
            </a:pPr>
            <a:endParaRPr lang="en-US" sz="1600" dirty="0">
              <a:solidFill>
                <a:srgbClr val="000000"/>
              </a:solidFill>
            </a:endParaRPr>
          </a:p>
          <a:p>
            <a:r>
              <a:rPr lang="en-US" sz="2000" dirty="0">
                <a:solidFill>
                  <a:srgbClr val="000000"/>
                </a:solidFill>
              </a:rPr>
              <a:t>Note – only Users with Superuser,  Administrator or Maintenance status profile can clear a Confirm Declined error</a:t>
            </a:r>
            <a:endParaRPr lang="en-US" sz="1600" dirty="0"/>
          </a:p>
        </p:txBody>
      </p:sp>
      <p:sp>
        <p:nvSpPr>
          <p:cNvPr id="7" name="Content Placeholder 2">
            <a:extLst>
              <a:ext uri="{FF2B5EF4-FFF2-40B4-BE49-F238E27FC236}">
                <a16:creationId xmlns:a16="http://schemas.microsoft.com/office/drawing/2014/main" id="{015191E0-2B13-4430-A72F-4114FACFB9F8}"/>
              </a:ext>
            </a:extLst>
          </p:cNvPr>
          <p:cNvSpPr txBox="1">
            <a:spLocks/>
          </p:cNvSpPr>
          <p:nvPr/>
        </p:nvSpPr>
        <p:spPr bwMode="auto">
          <a:xfrm>
            <a:off x="53591" y="639153"/>
            <a:ext cx="845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92100" indent="-228600" algn="l" rtl="0" fontAlgn="base">
              <a:spcBef>
                <a:spcPct val="20000"/>
              </a:spcBef>
              <a:spcAft>
                <a:spcPct val="0"/>
              </a:spcAft>
              <a:buClr>
                <a:srgbClr val="E41117"/>
              </a:buClr>
              <a:buSzPct val="125000"/>
              <a:buFont typeface="Wingdings" pitchFamily="2" charset="2"/>
              <a:buChar char="§"/>
              <a:defRPr sz="2400">
                <a:solidFill>
                  <a:schemeClr val="tx1"/>
                </a:solidFill>
                <a:latin typeface="+mn-lt"/>
                <a:ea typeface="+mn-ea"/>
                <a:cs typeface="+mn-cs"/>
              </a:defRPr>
            </a:lvl1pPr>
            <a:lvl2pPr marL="573088" indent="-166688" algn="l" rtl="0" fontAlgn="base">
              <a:spcBef>
                <a:spcPct val="20000"/>
              </a:spcBef>
              <a:spcAft>
                <a:spcPct val="0"/>
              </a:spcAft>
              <a:buClr>
                <a:schemeClr val="tx1"/>
              </a:buClr>
              <a:buSzPct val="125000"/>
              <a:buFont typeface="Verdana" pitchFamily="34" charset="0"/>
              <a:buChar char="»"/>
              <a:defRPr sz="2000">
                <a:solidFill>
                  <a:schemeClr val="tx1"/>
                </a:solidFill>
                <a:latin typeface="+mn-lt"/>
                <a:ea typeface="+mn-ea"/>
              </a:defRPr>
            </a:lvl2pPr>
            <a:lvl3pPr marL="914400" indent="-227013"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Font typeface="Lucida Grande" pitchFamily="-86" charset="0"/>
              <a:buChar char="‾"/>
              <a:defRPr sz="2000">
                <a:solidFill>
                  <a:schemeClr val="tx1"/>
                </a:solidFill>
                <a:latin typeface="+mn-lt"/>
                <a:ea typeface="+mn-ea"/>
              </a:defRPr>
            </a:lvl4pPr>
            <a:lvl5pPr marL="2057400" indent="-228600" algn="l" rtl="0" fontAlgn="base">
              <a:spcBef>
                <a:spcPct val="20000"/>
              </a:spcBef>
              <a:spcAft>
                <a:spcPct val="0"/>
              </a:spcAft>
              <a:buFont typeface="Lucida Grande" pitchFamily="-86" charset="0"/>
              <a:buChar char="-"/>
              <a:defRPr sz="2000">
                <a:solidFill>
                  <a:schemeClr val="tx1"/>
                </a:solidFill>
                <a:latin typeface="+mn-lt"/>
                <a:ea typeface="+mn-ea"/>
              </a:defRPr>
            </a:lvl5pPr>
            <a:lvl6pPr marL="2514600" indent="-228600" algn="l" rtl="0" fontAlgn="base">
              <a:spcBef>
                <a:spcPct val="20000"/>
              </a:spcBef>
              <a:spcAft>
                <a:spcPct val="0"/>
              </a:spcAft>
              <a:buFont typeface="Lucida Grande" pitchFamily="-86" charset="0"/>
              <a:buChar char="-"/>
              <a:defRPr sz="2000">
                <a:solidFill>
                  <a:schemeClr val="tx1"/>
                </a:solidFill>
                <a:latin typeface="+mn-lt"/>
                <a:ea typeface="+mn-ea"/>
              </a:defRPr>
            </a:lvl6pPr>
            <a:lvl7pPr marL="2971800" indent="-228600" algn="l" rtl="0" fontAlgn="base">
              <a:spcBef>
                <a:spcPct val="20000"/>
              </a:spcBef>
              <a:spcAft>
                <a:spcPct val="0"/>
              </a:spcAft>
              <a:buFont typeface="Lucida Grande" pitchFamily="-86" charset="0"/>
              <a:buChar char="-"/>
              <a:defRPr sz="2000">
                <a:solidFill>
                  <a:schemeClr val="tx1"/>
                </a:solidFill>
                <a:latin typeface="+mn-lt"/>
                <a:ea typeface="+mn-ea"/>
              </a:defRPr>
            </a:lvl7pPr>
            <a:lvl8pPr marL="3429000" indent="-228600" algn="l" rtl="0" fontAlgn="base">
              <a:spcBef>
                <a:spcPct val="20000"/>
              </a:spcBef>
              <a:spcAft>
                <a:spcPct val="0"/>
              </a:spcAft>
              <a:buFont typeface="Lucida Grande" pitchFamily="-86" charset="0"/>
              <a:buChar char="-"/>
              <a:defRPr sz="2000">
                <a:solidFill>
                  <a:schemeClr val="tx1"/>
                </a:solidFill>
                <a:latin typeface="+mn-lt"/>
                <a:ea typeface="+mn-ea"/>
              </a:defRPr>
            </a:lvl8pPr>
            <a:lvl9pPr marL="3886200" indent="-228600" algn="l" rtl="0" fontAlgn="base">
              <a:spcBef>
                <a:spcPct val="20000"/>
              </a:spcBef>
              <a:spcAft>
                <a:spcPct val="0"/>
              </a:spcAft>
              <a:buFont typeface="Lucida Grande" pitchFamily="-86" charset="0"/>
              <a:buChar char="-"/>
              <a:defRPr sz="2000">
                <a:solidFill>
                  <a:schemeClr val="tx1"/>
                </a:solidFill>
                <a:latin typeface="+mn-lt"/>
                <a:ea typeface="+mn-ea"/>
              </a:defRPr>
            </a:lvl9pPr>
          </a:lstStyle>
          <a:p>
            <a:pPr eaLnBrk="1" hangingPunct="1"/>
            <a:r>
              <a:rPr lang="en-US" sz="2000" kern="0" dirty="0"/>
              <a:t>Clearing – Confirm Declined errors – On Admin Client</a:t>
            </a:r>
            <a:endParaRPr lang="en-US" sz="1600" kern="0" dirty="0"/>
          </a:p>
          <a:p>
            <a:pPr marL="406400" lvl="1" indent="0" eaLnBrk="1" hangingPunct="1">
              <a:buFont typeface="Verdana" pitchFamily="34" charset="0"/>
              <a:buNone/>
            </a:pPr>
            <a:endParaRPr lang="en-US" sz="1600" kern="0" dirty="0"/>
          </a:p>
        </p:txBody>
      </p:sp>
      <p:cxnSp>
        <p:nvCxnSpPr>
          <p:cNvPr id="9" name="Straight Arrow Connector 8">
            <a:extLst>
              <a:ext uri="{FF2B5EF4-FFF2-40B4-BE49-F238E27FC236}">
                <a16:creationId xmlns:a16="http://schemas.microsoft.com/office/drawing/2014/main" id="{A1282AD4-7DB7-44BC-9079-F4E8435FD5F1}"/>
              </a:ext>
            </a:extLst>
          </p:cNvPr>
          <p:cNvCxnSpPr/>
          <p:nvPr/>
        </p:nvCxnSpPr>
        <p:spPr bwMode="auto">
          <a:xfrm>
            <a:off x="5257800" y="1324953"/>
            <a:ext cx="3064649" cy="41055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13">
            <a:extLst>
              <a:ext uri="{FF2B5EF4-FFF2-40B4-BE49-F238E27FC236}">
                <a16:creationId xmlns:a16="http://schemas.microsoft.com/office/drawing/2014/main" id="{1140C242-AD46-DF63-5B3B-B3BD0C566D91}"/>
              </a:ext>
            </a:extLst>
          </p:cNvPr>
          <p:cNvPicPr>
            <a:picLocks noChangeAspect="1"/>
          </p:cNvPicPr>
          <p:nvPr/>
        </p:nvPicPr>
        <p:blipFill>
          <a:blip r:embed="rId3"/>
          <a:stretch>
            <a:fillRect/>
          </a:stretch>
        </p:blipFill>
        <p:spPr>
          <a:xfrm>
            <a:off x="6718223" y="2237563"/>
            <a:ext cx="4876800" cy="2230474"/>
          </a:xfrm>
          <a:prstGeom prst="rect">
            <a:avLst/>
          </a:prstGeom>
        </p:spPr>
      </p:pic>
      <p:pic>
        <p:nvPicPr>
          <p:cNvPr id="15" name="Picture 14">
            <a:extLst>
              <a:ext uri="{FF2B5EF4-FFF2-40B4-BE49-F238E27FC236}">
                <a16:creationId xmlns:a16="http://schemas.microsoft.com/office/drawing/2014/main" id="{3BB0786B-4677-5B38-17E4-A952CBD6211F}"/>
              </a:ext>
            </a:extLst>
          </p:cNvPr>
          <p:cNvPicPr>
            <a:picLocks noChangeAspect="1"/>
          </p:cNvPicPr>
          <p:nvPr/>
        </p:nvPicPr>
        <p:blipFill>
          <a:blip r:embed="rId4"/>
          <a:stretch>
            <a:fillRect/>
          </a:stretch>
        </p:blipFill>
        <p:spPr>
          <a:xfrm>
            <a:off x="1981200" y="1981200"/>
            <a:ext cx="323918" cy="323918"/>
          </a:xfrm>
          <a:prstGeom prst="rect">
            <a:avLst/>
          </a:prstGeom>
        </p:spPr>
      </p:pic>
      <p:pic>
        <p:nvPicPr>
          <p:cNvPr id="17" name="Picture 16">
            <a:extLst>
              <a:ext uri="{FF2B5EF4-FFF2-40B4-BE49-F238E27FC236}">
                <a16:creationId xmlns:a16="http://schemas.microsoft.com/office/drawing/2014/main" id="{8CF56C31-37E9-1431-E5E1-A66A2959678C}"/>
              </a:ext>
            </a:extLst>
          </p:cNvPr>
          <p:cNvPicPr>
            <a:picLocks noChangeAspect="1"/>
          </p:cNvPicPr>
          <p:nvPr/>
        </p:nvPicPr>
        <p:blipFill>
          <a:blip r:embed="rId5"/>
          <a:stretch>
            <a:fillRect/>
          </a:stretch>
        </p:blipFill>
        <p:spPr>
          <a:xfrm>
            <a:off x="6979871" y="3479227"/>
            <a:ext cx="4785457" cy="2180247"/>
          </a:xfrm>
          <a:prstGeom prst="rect">
            <a:avLst/>
          </a:prstGeom>
        </p:spPr>
      </p:pic>
      <p:pic>
        <p:nvPicPr>
          <p:cNvPr id="20" name="Picture 19">
            <a:extLst>
              <a:ext uri="{FF2B5EF4-FFF2-40B4-BE49-F238E27FC236}">
                <a16:creationId xmlns:a16="http://schemas.microsoft.com/office/drawing/2014/main" id="{89C55D2B-A8CD-6BA3-6E4F-AFBD5714F599}"/>
              </a:ext>
            </a:extLst>
          </p:cNvPr>
          <p:cNvPicPr>
            <a:picLocks noChangeAspect="1"/>
          </p:cNvPicPr>
          <p:nvPr/>
        </p:nvPicPr>
        <p:blipFill>
          <a:blip r:embed="rId6"/>
          <a:stretch>
            <a:fillRect/>
          </a:stretch>
        </p:blipFill>
        <p:spPr>
          <a:xfrm>
            <a:off x="1733482" y="2343082"/>
            <a:ext cx="247718" cy="247718"/>
          </a:xfrm>
          <a:prstGeom prst="rect">
            <a:avLst/>
          </a:prstGeom>
        </p:spPr>
      </p:pic>
    </p:spTree>
    <p:extLst>
      <p:ext uri="{BB962C8B-B14F-4D97-AF65-F5344CB8AC3E}">
        <p14:creationId xmlns:p14="http://schemas.microsoft.com/office/powerpoint/2010/main" val="402449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448800" cy="685796"/>
          </a:xfrm>
        </p:spPr>
        <p:txBody>
          <a:bodyPr/>
          <a:lstStyle/>
          <a:p>
            <a:r>
              <a:rPr lang="en-US" u="none" dirty="0"/>
              <a:t>ATC Toolbox – Alerts - Wrong Tool Errors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59</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59</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53591" y="685800"/>
            <a:ext cx="6177077" cy="5334000"/>
          </a:xfrm>
        </p:spPr>
        <p:txBody>
          <a:bodyPr/>
          <a:lstStyle/>
          <a:p>
            <a:r>
              <a:rPr lang="en-US" sz="2000" dirty="0"/>
              <a:t>Wrong Tool error - Causes</a:t>
            </a:r>
          </a:p>
          <a:p>
            <a:pPr lvl="1"/>
            <a:r>
              <a:rPr lang="en-US" sz="1600" dirty="0"/>
              <a:t> Toolbox is unable to determine if the tool was present or absent.</a:t>
            </a:r>
          </a:p>
          <a:p>
            <a:pPr lvl="2"/>
            <a:r>
              <a:rPr lang="en-US" sz="1400" dirty="0"/>
              <a:t>Tool misaligned or wrong tool is in foam pocket</a:t>
            </a:r>
          </a:p>
          <a:p>
            <a:pPr lvl="2"/>
            <a:r>
              <a:rPr lang="en-US" sz="1400" dirty="0"/>
              <a:t>Tool has an altered appearance (dirty handle, broken tool, tape or grease on tool…)</a:t>
            </a:r>
          </a:p>
          <a:p>
            <a:pPr lvl="2"/>
            <a:r>
              <a:rPr lang="en-US" sz="1400" dirty="0"/>
              <a:t>Camera mirror can be dirty affecting view. </a:t>
            </a:r>
          </a:p>
          <a:p>
            <a:r>
              <a:rPr lang="en-US" sz="2000" dirty="0"/>
              <a:t>Wrong Tool error – Corrections</a:t>
            </a:r>
          </a:p>
          <a:p>
            <a:pPr lvl="1"/>
            <a:r>
              <a:rPr lang="en-US" sz="1600" dirty="0"/>
              <a:t> </a:t>
            </a:r>
            <a:r>
              <a:rPr lang="en-US" sz="1400" dirty="0"/>
              <a:t>Alerts will clear when issue is corrected, can not just “clear” a wrong tool Alert.   </a:t>
            </a:r>
          </a:p>
          <a:p>
            <a:pPr lvl="1"/>
            <a:r>
              <a:rPr lang="en-US" sz="1400" dirty="0">
                <a:solidFill>
                  <a:srgbClr val="000000"/>
                </a:solidFill>
              </a:rPr>
              <a:t> In this example a single tool has wrong tool alert in drawer 3. </a:t>
            </a:r>
          </a:p>
          <a:p>
            <a:pPr lvl="1"/>
            <a:r>
              <a:rPr lang="en-US" sz="1400" dirty="0">
                <a:solidFill>
                  <a:srgbClr val="000000"/>
                </a:solidFill>
              </a:rPr>
              <a:t> Verify the tool location by double clicking on the error message.</a:t>
            </a:r>
          </a:p>
          <a:p>
            <a:pPr lvl="2"/>
            <a:r>
              <a:rPr lang="en-US" sz="1400" dirty="0">
                <a:solidFill>
                  <a:srgbClr val="000000"/>
                </a:solidFill>
              </a:rPr>
              <a:t>Task Status window will appear, Select Info.</a:t>
            </a:r>
          </a:p>
          <a:p>
            <a:pPr lvl="2"/>
            <a:r>
              <a:rPr lang="en-US" sz="1400" dirty="0">
                <a:solidFill>
                  <a:srgbClr val="000000"/>
                </a:solidFill>
              </a:rPr>
              <a:t>Select          to verify tool location</a:t>
            </a:r>
          </a:p>
          <a:p>
            <a:pPr lvl="3"/>
            <a:r>
              <a:rPr lang="en-US" sz="1400" dirty="0">
                <a:solidFill>
                  <a:srgbClr val="000000"/>
                </a:solidFill>
              </a:rPr>
              <a:t>Verify tool is in foam correctly</a:t>
            </a:r>
          </a:p>
          <a:p>
            <a:pPr lvl="3"/>
            <a:r>
              <a:rPr lang="en-US" sz="1400" dirty="0">
                <a:solidFill>
                  <a:srgbClr val="000000"/>
                </a:solidFill>
              </a:rPr>
              <a:t>Verify tool has not visually changed from last Drawer Training, like tape or grease on portion of tool</a:t>
            </a:r>
          </a:p>
          <a:p>
            <a:pPr lvl="2"/>
            <a:r>
              <a:rPr lang="en-US" sz="1400" dirty="0">
                <a:solidFill>
                  <a:srgbClr val="000000"/>
                </a:solidFill>
              </a:rPr>
              <a:t>Clean system mirror</a:t>
            </a:r>
          </a:p>
          <a:p>
            <a:pPr lvl="1"/>
            <a:r>
              <a:rPr lang="en-US" sz="1600" dirty="0">
                <a:solidFill>
                  <a:srgbClr val="000000"/>
                </a:solidFill>
              </a:rPr>
              <a:t>If these don’t correct the problem, perform either individual tool retrain or lower tool tolerance.</a:t>
            </a:r>
            <a:endParaRPr lang="en-US" sz="1600" dirty="0"/>
          </a:p>
          <a:p>
            <a:pPr marL="406400" lvl="1" indent="0">
              <a:buNone/>
            </a:pPr>
            <a:endParaRPr lang="en-US" sz="1600" dirty="0"/>
          </a:p>
        </p:txBody>
      </p:sp>
      <p:pic>
        <p:nvPicPr>
          <p:cNvPr id="5" name="Picture 4">
            <a:extLst>
              <a:ext uri="{FF2B5EF4-FFF2-40B4-BE49-F238E27FC236}">
                <a16:creationId xmlns:a16="http://schemas.microsoft.com/office/drawing/2014/main" id="{3713FD46-7C4D-C64A-298A-F774CC0C2B69}"/>
              </a:ext>
            </a:extLst>
          </p:cNvPr>
          <p:cNvPicPr>
            <a:picLocks noChangeAspect="1"/>
          </p:cNvPicPr>
          <p:nvPr/>
        </p:nvPicPr>
        <p:blipFill>
          <a:blip r:embed="rId2"/>
          <a:stretch>
            <a:fillRect/>
          </a:stretch>
        </p:blipFill>
        <p:spPr>
          <a:xfrm>
            <a:off x="6981786" y="685797"/>
            <a:ext cx="4877223" cy="2747248"/>
          </a:xfrm>
          <a:prstGeom prst="rect">
            <a:avLst/>
          </a:prstGeom>
        </p:spPr>
      </p:pic>
      <p:pic>
        <p:nvPicPr>
          <p:cNvPr id="17" name="Picture 16">
            <a:extLst>
              <a:ext uri="{FF2B5EF4-FFF2-40B4-BE49-F238E27FC236}">
                <a16:creationId xmlns:a16="http://schemas.microsoft.com/office/drawing/2014/main" id="{DDE3743D-D70D-5A6D-840E-3EFE44524A08}"/>
              </a:ext>
            </a:extLst>
          </p:cNvPr>
          <p:cNvPicPr>
            <a:picLocks noChangeAspect="1"/>
          </p:cNvPicPr>
          <p:nvPr/>
        </p:nvPicPr>
        <p:blipFill>
          <a:blip r:embed="rId3"/>
          <a:stretch>
            <a:fillRect/>
          </a:stretch>
        </p:blipFill>
        <p:spPr>
          <a:xfrm>
            <a:off x="8445291" y="2297666"/>
            <a:ext cx="3297183" cy="1854666"/>
          </a:xfrm>
          <a:prstGeom prst="rect">
            <a:avLst/>
          </a:prstGeom>
        </p:spPr>
      </p:pic>
      <p:pic>
        <p:nvPicPr>
          <p:cNvPr id="20" name="Picture 19">
            <a:extLst>
              <a:ext uri="{FF2B5EF4-FFF2-40B4-BE49-F238E27FC236}">
                <a16:creationId xmlns:a16="http://schemas.microsoft.com/office/drawing/2014/main" id="{54956D36-B4AC-2335-5720-E478137BC864}"/>
              </a:ext>
            </a:extLst>
          </p:cNvPr>
          <p:cNvPicPr>
            <a:picLocks noChangeAspect="1"/>
          </p:cNvPicPr>
          <p:nvPr/>
        </p:nvPicPr>
        <p:blipFill>
          <a:blip r:embed="rId4"/>
          <a:stretch>
            <a:fillRect/>
          </a:stretch>
        </p:blipFill>
        <p:spPr>
          <a:xfrm>
            <a:off x="6230668" y="3124200"/>
            <a:ext cx="3991436" cy="2239933"/>
          </a:xfrm>
          <a:prstGeom prst="rect">
            <a:avLst/>
          </a:prstGeom>
        </p:spPr>
      </p:pic>
      <p:pic>
        <p:nvPicPr>
          <p:cNvPr id="22" name="Picture 21">
            <a:extLst>
              <a:ext uri="{FF2B5EF4-FFF2-40B4-BE49-F238E27FC236}">
                <a16:creationId xmlns:a16="http://schemas.microsoft.com/office/drawing/2014/main" id="{44D19638-C489-C665-55B8-AE4E1000BDB7}"/>
              </a:ext>
            </a:extLst>
          </p:cNvPr>
          <p:cNvPicPr>
            <a:picLocks noChangeAspect="1"/>
          </p:cNvPicPr>
          <p:nvPr/>
        </p:nvPicPr>
        <p:blipFill>
          <a:blip r:embed="rId5"/>
          <a:stretch>
            <a:fillRect/>
          </a:stretch>
        </p:blipFill>
        <p:spPr>
          <a:xfrm>
            <a:off x="1625747" y="4191000"/>
            <a:ext cx="355453" cy="268403"/>
          </a:xfrm>
          <a:prstGeom prst="rect">
            <a:avLst/>
          </a:prstGeom>
        </p:spPr>
      </p:pic>
      <p:pic>
        <p:nvPicPr>
          <p:cNvPr id="24" name="Picture 23">
            <a:extLst>
              <a:ext uri="{FF2B5EF4-FFF2-40B4-BE49-F238E27FC236}">
                <a16:creationId xmlns:a16="http://schemas.microsoft.com/office/drawing/2014/main" id="{B3375645-A594-B89A-42F4-BF3EFFF00B67}"/>
              </a:ext>
            </a:extLst>
          </p:cNvPr>
          <p:cNvPicPr>
            <a:picLocks noChangeAspect="1"/>
          </p:cNvPicPr>
          <p:nvPr/>
        </p:nvPicPr>
        <p:blipFill>
          <a:blip r:embed="rId6"/>
          <a:stretch>
            <a:fillRect/>
          </a:stretch>
        </p:blipFill>
        <p:spPr>
          <a:xfrm>
            <a:off x="9018731" y="4455997"/>
            <a:ext cx="2840278" cy="1611869"/>
          </a:xfrm>
          <a:prstGeom prst="rect">
            <a:avLst/>
          </a:prstGeom>
        </p:spPr>
      </p:pic>
      <p:cxnSp>
        <p:nvCxnSpPr>
          <p:cNvPr id="16" name="Straight Arrow Connector 15">
            <a:extLst>
              <a:ext uri="{FF2B5EF4-FFF2-40B4-BE49-F238E27FC236}">
                <a16:creationId xmlns:a16="http://schemas.microsoft.com/office/drawing/2014/main" id="{2871C352-1F1F-4909-AFE0-CAFBE9C2C521}"/>
              </a:ext>
            </a:extLst>
          </p:cNvPr>
          <p:cNvCxnSpPr>
            <a:cxnSpLocks/>
          </p:cNvCxnSpPr>
          <p:nvPr/>
        </p:nvCxnSpPr>
        <p:spPr bwMode="auto">
          <a:xfrm flipV="1">
            <a:off x="5715000" y="2059421"/>
            <a:ext cx="1481694" cy="167437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302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91BE-1408-C4C1-69A4-5F4CE287E3AD}"/>
              </a:ext>
            </a:extLst>
          </p:cNvPr>
          <p:cNvSpPr>
            <a:spLocks noGrp="1"/>
          </p:cNvSpPr>
          <p:nvPr>
            <p:ph type="title"/>
          </p:nvPr>
        </p:nvSpPr>
        <p:spPr>
          <a:xfrm>
            <a:off x="736599" y="47625"/>
            <a:ext cx="10756900" cy="1143000"/>
          </a:xfrm>
        </p:spPr>
        <p:txBody>
          <a:bodyPr wrap="square" anchor="ctr">
            <a:normAutofit/>
          </a:bodyPr>
          <a:lstStyle/>
          <a:p>
            <a:r>
              <a:rPr lang="en-US" dirty="0"/>
              <a:t>When you contact Tech Support</a:t>
            </a:r>
          </a:p>
        </p:txBody>
      </p:sp>
      <p:sp>
        <p:nvSpPr>
          <p:cNvPr id="4" name="Slide Number Placeholder 3">
            <a:extLst>
              <a:ext uri="{FF2B5EF4-FFF2-40B4-BE49-F238E27FC236}">
                <a16:creationId xmlns:a16="http://schemas.microsoft.com/office/drawing/2014/main" id="{35596901-45DE-B8B6-7809-23DB5AE7F4EB}"/>
              </a:ext>
            </a:extLst>
          </p:cNvPr>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6</a:t>
            </a:fld>
            <a:endParaRPr lang="en-US"/>
          </a:p>
        </p:txBody>
      </p:sp>
      <p:graphicFrame>
        <p:nvGraphicFramePr>
          <p:cNvPr id="7" name="Content Placeholder 2">
            <a:extLst>
              <a:ext uri="{FF2B5EF4-FFF2-40B4-BE49-F238E27FC236}">
                <a16:creationId xmlns:a16="http://schemas.microsoft.com/office/drawing/2014/main" id="{15355F7E-2EEA-2090-9D10-5EE9F2DB02FB}"/>
              </a:ext>
            </a:extLst>
          </p:cNvPr>
          <p:cNvGraphicFramePr>
            <a:graphicFrameLocks noGrp="1"/>
          </p:cNvGraphicFramePr>
          <p:nvPr>
            <p:ph idx="1"/>
            <p:extLst>
              <p:ext uri="{D42A27DB-BD31-4B8C-83A1-F6EECF244321}">
                <p14:modId xmlns:p14="http://schemas.microsoft.com/office/powerpoint/2010/main" val="3781850847"/>
              </p:ext>
            </p:extLst>
          </p:nvPr>
        </p:nvGraphicFramePr>
        <p:xfrm>
          <a:off x="736599" y="1200154"/>
          <a:ext cx="10756900" cy="471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98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525000" cy="685796"/>
          </a:xfrm>
        </p:spPr>
        <p:txBody>
          <a:bodyPr/>
          <a:lstStyle/>
          <a:p>
            <a:r>
              <a:rPr lang="en-US" u="none" dirty="0"/>
              <a:t>ATC Toolbox – Alerts - Wrong Tool Error</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60</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60</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53592" y="609600"/>
            <a:ext cx="6753608" cy="4419600"/>
          </a:xfrm>
        </p:spPr>
        <p:txBody>
          <a:bodyPr/>
          <a:lstStyle/>
          <a:p>
            <a:r>
              <a:rPr lang="en-US" sz="2000" dirty="0"/>
              <a:t>Wrong Tool error – Persistent Error – correction options</a:t>
            </a:r>
          </a:p>
          <a:p>
            <a:pPr marL="63500" indent="0">
              <a:buNone/>
            </a:pPr>
            <a:endParaRPr lang="en-US" sz="1600" dirty="0"/>
          </a:p>
          <a:p>
            <a:pPr marL="63500" indent="0">
              <a:buNone/>
            </a:pPr>
            <a:r>
              <a:rPr lang="en-US" sz="1600" dirty="0"/>
              <a:t>If tool is correctly located in the foam pocket and there are no visible changes.  Try correcting problem by performing the following:</a:t>
            </a:r>
          </a:p>
          <a:p>
            <a:pPr lvl="1"/>
            <a:r>
              <a:rPr lang="en-US" sz="1600" dirty="0"/>
              <a:t> Alter T</a:t>
            </a:r>
            <a:r>
              <a:rPr lang="en-US" sz="1600" dirty="0">
                <a:solidFill>
                  <a:srgbClr val="000000"/>
                </a:solidFill>
              </a:rPr>
              <a:t>olerance – lower sensitivity</a:t>
            </a:r>
          </a:p>
          <a:p>
            <a:pPr lvl="2"/>
            <a:r>
              <a:rPr lang="en-US" sz="1600" dirty="0">
                <a:solidFill>
                  <a:srgbClr val="000000"/>
                </a:solidFill>
              </a:rPr>
              <a:t>C</a:t>
            </a:r>
            <a:r>
              <a:rPr lang="en-US" sz="1400" dirty="0"/>
              <a:t>ertain tools may require relaxed tolerance to prevent false positive wrong tool errors, </a:t>
            </a:r>
            <a:r>
              <a:rPr lang="en-US" sz="1400" dirty="0" err="1"/>
              <a:t>ie</a:t>
            </a:r>
            <a:r>
              <a:rPr lang="en-US" sz="1400" dirty="0"/>
              <a:t>. meter cords, electrical cords, or tools that have multiple shapes</a:t>
            </a:r>
          </a:p>
          <a:p>
            <a:pPr lvl="2"/>
            <a:r>
              <a:rPr lang="en-US" sz="1400" dirty="0"/>
              <a:t>On Tool Error page - Select Settings Tab  </a:t>
            </a:r>
          </a:p>
          <a:p>
            <a:pPr lvl="2"/>
            <a:r>
              <a:rPr lang="en-US" sz="1400" dirty="0"/>
              <a:t>On tool Settings Page – Select Tolerance icon        then </a:t>
            </a:r>
          </a:p>
          <a:p>
            <a:pPr lvl="2"/>
            <a:r>
              <a:rPr lang="en-US" sz="1400" dirty="0"/>
              <a:t>Move slider bar to less sensitive, default value is 0 set to least sensitive at 10.  </a:t>
            </a:r>
          </a:p>
          <a:p>
            <a:pPr lvl="2"/>
            <a:r>
              <a:rPr lang="en-US" sz="1400" dirty="0"/>
              <a:t>After change Select confirm icon – </a:t>
            </a:r>
          </a:p>
          <a:p>
            <a:pPr lvl="2"/>
            <a:r>
              <a:rPr lang="en-US" sz="1400" dirty="0"/>
              <a:t>Verify if tool has changed in behavior and error clears</a:t>
            </a:r>
            <a:endParaRPr lang="en-US" sz="1600" dirty="0">
              <a:solidFill>
                <a:srgbClr val="000000"/>
              </a:solidFill>
            </a:endParaRPr>
          </a:p>
          <a:p>
            <a:pPr lvl="2"/>
            <a:endParaRPr lang="en-US" sz="1600" dirty="0"/>
          </a:p>
          <a:p>
            <a:pPr lvl="1"/>
            <a:endParaRPr lang="en-US" sz="1600" dirty="0"/>
          </a:p>
          <a:p>
            <a:pPr marL="406400" lvl="1" indent="0">
              <a:buNone/>
            </a:pPr>
            <a:endParaRPr lang="en-US" sz="1600" dirty="0"/>
          </a:p>
        </p:txBody>
      </p:sp>
      <p:pic>
        <p:nvPicPr>
          <p:cNvPr id="6" name="Picture 5">
            <a:extLst>
              <a:ext uri="{FF2B5EF4-FFF2-40B4-BE49-F238E27FC236}">
                <a16:creationId xmlns:a16="http://schemas.microsoft.com/office/drawing/2014/main" id="{1BCC1BEB-F2FD-7301-CACD-2E8073BBFCD7}"/>
              </a:ext>
            </a:extLst>
          </p:cNvPr>
          <p:cNvPicPr>
            <a:picLocks noChangeAspect="1"/>
          </p:cNvPicPr>
          <p:nvPr/>
        </p:nvPicPr>
        <p:blipFill>
          <a:blip r:embed="rId2"/>
          <a:stretch>
            <a:fillRect/>
          </a:stretch>
        </p:blipFill>
        <p:spPr>
          <a:xfrm>
            <a:off x="7467600" y="675816"/>
            <a:ext cx="4115222" cy="2314812"/>
          </a:xfrm>
          <a:prstGeom prst="rect">
            <a:avLst/>
          </a:prstGeom>
        </p:spPr>
      </p:pic>
      <p:pic>
        <p:nvPicPr>
          <p:cNvPr id="8" name="Picture 7">
            <a:extLst>
              <a:ext uri="{FF2B5EF4-FFF2-40B4-BE49-F238E27FC236}">
                <a16:creationId xmlns:a16="http://schemas.microsoft.com/office/drawing/2014/main" id="{9CFE3714-3C36-7BD5-B614-54C302A13B03}"/>
              </a:ext>
            </a:extLst>
          </p:cNvPr>
          <p:cNvPicPr>
            <a:picLocks noChangeAspect="1"/>
          </p:cNvPicPr>
          <p:nvPr/>
        </p:nvPicPr>
        <p:blipFill>
          <a:blip r:embed="rId3"/>
          <a:stretch>
            <a:fillRect/>
          </a:stretch>
        </p:blipFill>
        <p:spPr>
          <a:xfrm>
            <a:off x="4343400" y="2792708"/>
            <a:ext cx="341388" cy="331492"/>
          </a:xfrm>
          <a:prstGeom prst="rect">
            <a:avLst/>
          </a:prstGeom>
        </p:spPr>
      </p:pic>
      <p:pic>
        <p:nvPicPr>
          <p:cNvPr id="14" name="Picture 13">
            <a:extLst>
              <a:ext uri="{FF2B5EF4-FFF2-40B4-BE49-F238E27FC236}">
                <a16:creationId xmlns:a16="http://schemas.microsoft.com/office/drawing/2014/main" id="{DCD0D28E-101E-EC65-02A9-2A2F27B05239}"/>
              </a:ext>
            </a:extLst>
          </p:cNvPr>
          <p:cNvPicPr>
            <a:picLocks noChangeAspect="1"/>
          </p:cNvPicPr>
          <p:nvPr/>
        </p:nvPicPr>
        <p:blipFill>
          <a:blip r:embed="rId4"/>
          <a:stretch>
            <a:fillRect/>
          </a:stretch>
        </p:blipFill>
        <p:spPr>
          <a:xfrm>
            <a:off x="7466887" y="3124200"/>
            <a:ext cx="4115935" cy="2314812"/>
          </a:xfrm>
          <a:prstGeom prst="rect">
            <a:avLst/>
          </a:prstGeom>
        </p:spPr>
      </p:pic>
      <p:pic>
        <p:nvPicPr>
          <p:cNvPr id="16" name="Picture 15">
            <a:extLst>
              <a:ext uri="{FF2B5EF4-FFF2-40B4-BE49-F238E27FC236}">
                <a16:creationId xmlns:a16="http://schemas.microsoft.com/office/drawing/2014/main" id="{F9FF87D0-AA87-4D93-68F9-6A5BBA40B483}"/>
              </a:ext>
            </a:extLst>
          </p:cNvPr>
          <p:cNvPicPr>
            <a:picLocks noChangeAspect="1"/>
          </p:cNvPicPr>
          <p:nvPr/>
        </p:nvPicPr>
        <p:blipFill>
          <a:blip r:embed="rId5"/>
          <a:stretch>
            <a:fillRect/>
          </a:stretch>
        </p:blipFill>
        <p:spPr>
          <a:xfrm>
            <a:off x="4687812" y="3021210"/>
            <a:ext cx="341388" cy="255390"/>
          </a:xfrm>
          <a:prstGeom prst="rect">
            <a:avLst/>
          </a:prstGeom>
        </p:spPr>
      </p:pic>
      <p:pic>
        <p:nvPicPr>
          <p:cNvPr id="19" name="Picture 18">
            <a:extLst>
              <a:ext uri="{FF2B5EF4-FFF2-40B4-BE49-F238E27FC236}">
                <a16:creationId xmlns:a16="http://schemas.microsoft.com/office/drawing/2014/main" id="{CB247042-905B-4F2E-AB2F-CAC18F0E3F88}"/>
              </a:ext>
            </a:extLst>
          </p:cNvPr>
          <p:cNvPicPr>
            <a:picLocks noChangeAspect="1"/>
          </p:cNvPicPr>
          <p:nvPr/>
        </p:nvPicPr>
        <p:blipFill>
          <a:blip r:embed="rId6"/>
          <a:stretch>
            <a:fillRect/>
          </a:stretch>
        </p:blipFill>
        <p:spPr>
          <a:xfrm>
            <a:off x="5501991" y="3067025"/>
            <a:ext cx="956393" cy="285775"/>
          </a:xfrm>
          <a:prstGeom prst="rect">
            <a:avLst/>
          </a:prstGeom>
        </p:spPr>
      </p:pic>
      <p:pic>
        <p:nvPicPr>
          <p:cNvPr id="21" name="Picture 20">
            <a:extLst>
              <a:ext uri="{FF2B5EF4-FFF2-40B4-BE49-F238E27FC236}">
                <a16:creationId xmlns:a16="http://schemas.microsoft.com/office/drawing/2014/main" id="{3476F0CE-FE06-F8F3-9E76-C3A7145E6D08}"/>
              </a:ext>
            </a:extLst>
          </p:cNvPr>
          <p:cNvPicPr>
            <a:picLocks noChangeAspect="1"/>
          </p:cNvPicPr>
          <p:nvPr/>
        </p:nvPicPr>
        <p:blipFill>
          <a:blip r:embed="rId7"/>
          <a:stretch>
            <a:fillRect/>
          </a:stretch>
        </p:blipFill>
        <p:spPr>
          <a:xfrm>
            <a:off x="3851871" y="3832829"/>
            <a:ext cx="262929" cy="205771"/>
          </a:xfrm>
          <a:prstGeom prst="rect">
            <a:avLst/>
          </a:prstGeom>
        </p:spPr>
      </p:pic>
    </p:spTree>
    <p:extLst>
      <p:ext uri="{BB962C8B-B14F-4D97-AF65-F5344CB8AC3E}">
        <p14:creationId xmlns:p14="http://schemas.microsoft.com/office/powerpoint/2010/main" val="30420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8638"/>
            <a:ext cx="9525000" cy="685796"/>
          </a:xfrm>
        </p:spPr>
        <p:txBody>
          <a:bodyPr/>
          <a:lstStyle/>
          <a:p>
            <a:r>
              <a:rPr lang="en-US" u="none" dirty="0"/>
              <a:t>ATC Toolbox – Alerts - Wrong Tool Error</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61</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61</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53591" y="609600"/>
            <a:ext cx="6688904" cy="4267200"/>
          </a:xfrm>
        </p:spPr>
        <p:txBody>
          <a:bodyPr/>
          <a:lstStyle/>
          <a:p>
            <a:r>
              <a:rPr lang="en-US" sz="2000" dirty="0"/>
              <a:t>Wrong Tool error – persistent error – correction options</a:t>
            </a:r>
          </a:p>
          <a:p>
            <a:pPr marL="63500" indent="0">
              <a:buNone/>
            </a:pPr>
            <a:endParaRPr lang="en-US" sz="1600" dirty="0"/>
          </a:p>
          <a:p>
            <a:pPr marL="63500" indent="0">
              <a:buNone/>
            </a:pPr>
            <a:r>
              <a:rPr lang="en-US" sz="1600" dirty="0"/>
              <a:t>If tool is correctly located in the foam pocket and there are no visible changes.  Try correcting problem by performing the following:</a:t>
            </a:r>
          </a:p>
          <a:p>
            <a:pPr lvl="1"/>
            <a:r>
              <a:rPr lang="en-US" sz="1600" dirty="0"/>
              <a:t> Retrain Individual Tool</a:t>
            </a:r>
            <a:endParaRPr lang="en-US" sz="1600" dirty="0">
              <a:solidFill>
                <a:srgbClr val="000000"/>
              </a:solidFill>
            </a:endParaRPr>
          </a:p>
          <a:p>
            <a:pPr lvl="2"/>
            <a:r>
              <a:rPr lang="en-US" sz="1400" dirty="0">
                <a:solidFill>
                  <a:srgbClr val="000000"/>
                </a:solidFill>
              </a:rPr>
              <a:t>Retraining an individual tool can help if subtle changes have occurred to a tool and the imagery has changed. Process is similar to a present signature drawer training. </a:t>
            </a:r>
            <a:r>
              <a:rPr lang="en-US" sz="1400" dirty="0"/>
              <a:t>On Tool Error page - Select Settings Tab  </a:t>
            </a:r>
          </a:p>
          <a:p>
            <a:pPr lvl="2"/>
            <a:r>
              <a:rPr lang="en-US" sz="1400" dirty="0"/>
              <a:t>On tool Settings Page – Select Training icon  </a:t>
            </a:r>
          </a:p>
          <a:p>
            <a:pPr lvl="2"/>
            <a:r>
              <a:rPr lang="en-US" sz="1400" dirty="0"/>
              <a:t>Training verify screen will pop up – Select Yes   </a:t>
            </a:r>
          </a:p>
          <a:p>
            <a:pPr lvl="2"/>
            <a:r>
              <a:rPr lang="en-US" sz="1400" dirty="0"/>
              <a:t>Follow the verbal training instructions.  </a:t>
            </a:r>
          </a:p>
          <a:p>
            <a:pPr lvl="3"/>
            <a:r>
              <a:rPr lang="en-US" sz="1400" dirty="0"/>
              <a:t>Tool will need to be removed,  replaced and, if necessary, adjusted within the pocket. </a:t>
            </a:r>
          </a:p>
          <a:p>
            <a:pPr lvl="2"/>
            <a:r>
              <a:rPr lang="en-US" sz="1400" dirty="0"/>
              <a:t>Verify if tool has changed in behavior and error cleared.</a:t>
            </a:r>
            <a:endParaRPr lang="en-US" sz="1600" dirty="0"/>
          </a:p>
          <a:p>
            <a:pPr marL="406400" lvl="1" indent="0">
              <a:buNone/>
            </a:pPr>
            <a:endParaRPr lang="en-US" sz="1600" dirty="0"/>
          </a:p>
        </p:txBody>
      </p:sp>
      <p:pic>
        <p:nvPicPr>
          <p:cNvPr id="6" name="Picture 5">
            <a:extLst>
              <a:ext uri="{FF2B5EF4-FFF2-40B4-BE49-F238E27FC236}">
                <a16:creationId xmlns:a16="http://schemas.microsoft.com/office/drawing/2014/main" id="{1BCC1BEB-F2FD-7301-CACD-2E8073BBFCD7}"/>
              </a:ext>
            </a:extLst>
          </p:cNvPr>
          <p:cNvPicPr>
            <a:picLocks noChangeAspect="1"/>
          </p:cNvPicPr>
          <p:nvPr/>
        </p:nvPicPr>
        <p:blipFill>
          <a:blip r:embed="rId2"/>
          <a:stretch>
            <a:fillRect/>
          </a:stretch>
        </p:blipFill>
        <p:spPr>
          <a:xfrm>
            <a:off x="7467600" y="675816"/>
            <a:ext cx="4115222" cy="2314812"/>
          </a:xfrm>
          <a:prstGeom prst="rect">
            <a:avLst/>
          </a:prstGeom>
        </p:spPr>
      </p:pic>
      <p:pic>
        <p:nvPicPr>
          <p:cNvPr id="8" name="Picture 7">
            <a:extLst>
              <a:ext uri="{FF2B5EF4-FFF2-40B4-BE49-F238E27FC236}">
                <a16:creationId xmlns:a16="http://schemas.microsoft.com/office/drawing/2014/main" id="{9CFE3714-3C36-7BD5-B614-54C302A13B03}"/>
              </a:ext>
            </a:extLst>
          </p:cNvPr>
          <p:cNvPicPr>
            <a:picLocks noChangeAspect="1"/>
          </p:cNvPicPr>
          <p:nvPr/>
        </p:nvPicPr>
        <p:blipFill>
          <a:blip r:embed="rId3"/>
          <a:stretch>
            <a:fillRect/>
          </a:stretch>
        </p:blipFill>
        <p:spPr>
          <a:xfrm>
            <a:off x="6350000" y="2526206"/>
            <a:ext cx="244915" cy="237816"/>
          </a:xfrm>
          <a:prstGeom prst="rect">
            <a:avLst/>
          </a:prstGeom>
        </p:spPr>
      </p:pic>
      <p:pic>
        <p:nvPicPr>
          <p:cNvPr id="5" name="Picture 4">
            <a:extLst>
              <a:ext uri="{FF2B5EF4-FFF2-40B4-BE49-F238E27FC236}">
                <a16:creationId xmlns:a16="http://schemas.microsoft.com/office/drawing/2014/main" id="{C09C5268-BB15-CADB-E6F2-7FF9CC8AF8A1}"/>
              </a:ext>
            </a:extLst>
          </p:cNvPr>
          <p:cNvPicPr>
            <a:picLocks noChangeAspect="1"/>
          </p:cNvPicPr>
          <p:nvPr/>
        </p:nvPicPr>
        <p:blipFill>
          <a:blip r:embed="rId4"/>
          <a:stretch>
            <a:fillRect/>
          </a:stretch>
        </p:blipFill>
        <p:spPr>
          <a:xfrm>
            <a:off x="6742495" y="2832116"/>
            <a:ext cx="4115935" cy="2314812"/>
          </a:xfrm>
          <a:prstGeom prst="rect">
            <a:avLst/>
          </a:prstGeom>
        </p:spPr>
      </p:pic>
      <p:pic>
        <p:nvPicPr>
          <p:cNvPr id="11" name="Picture 10">
            <a:extLst>
              <a:ext uri="{FF2B5EF4-FFF2-40B4-BE49-F238E27FC236}">
                <a16:creationId xmlns:a16="http://schemas.microsoft.com/office/drawing/2014/main" id="{F1495618-4B4A-9C7A-80B4-182CE9A17B87}"/>
              </a:ext>
            </a:extLst>
          </p:cNvPr>
          <p:cNvPicPr>
            <a:picLocks noChangeAspect="1"/>
          </p:cNvPicPr>
          <p:nvPr/>
        </p:nvPicPr>
        <p:blipFill>
          <a:blip r:embed="rId5"/>
          <a:stretch>
            <a:fillRect/>
          </a:stretch>
        </p:blipFill>
        <p:spPr>
          <a:xfrm>
            <a:off x="9220200" y="4114800"/>
            <a:ext cx="2730140" cy="1749149"/>
          </a:xfrm>
          <a:prstGeom prst="rect">
            <a:avLst/>
          </a:prstGeom>
        </p:spPr>
      </p:pic>
      <p:pic>
        <p:nvPicPr>
          <p:cNvPr id="13" name="Picture 12">
            <a:extLst>
              <a:ext uri="{FF2B5EF4-FFF2-40B4-BE49-F238E27FC236}">
                <a16:creationId xmlns:a16="http://schemas.microsoft.com/office/drawing/2014/main" id="{9B8D2143-C105-BC6D-A6CA-71F754ED56B6}"/>
              </a:ext>
            </a:extLst>
          </p:cNvPr>
          <p:cNvPicPr>
            <a:picLocks noChangeAspect="1"/>
          </p:cNvPicPr>
          <p:nvPr/>
        </p:nvPicPr>
        <p:blipFill>
          <a:blip r:embed="rId6"/>
          <a:stretch>
            <a:fillRect/>
          </a:stretch>
        </p:blipFill>
        <p:spPr>
          <a:xfrm>
            <a:off x="4760854" y="3073300"/>
            <a:ext cx="1168400" cy="187353"/>
          </a:xfrm>
          <a:prstGeom prst="rect">
            <a:avLst/>
          </a:prstGeom>
        </p:spPr>
      </p:pic>
      <p:pic>
        <p:nvPicPr>
          <p:cNvPr id="17" name="Picture 16">
            <a:extLst>
              <a:ext uri="{FF2B5EF4-FFF2-40B4-BE49-F238E27FC236}">
                <a16:creationId xmlns:a16="http://schemas.microsoft.com/office/drawing/2014/main" id="{2951F449-0567-2543-D0D9-92850C819D2F}"/>
              </a:ext>
            </a:extLst>
          </p:cNvPr>
          <p:cNvPicPr>
            <a:picLocks noChangeAspect="1"/>
          </p:cNvPicPr>
          <p:nvPr/>
        </p:nvPicPr>
        <p:blipFill>
          <a:blip r:embed="rId7"/>
          <a:stretch>
            <a:fillRect/>
          </a:stretch>
        </p:blipFill>
        <p:spPr>
          <a:xfrm>
            <a:off x="4571973" y="2764022"/>
            <a:ext cx="304827" cy="289585"/>
          </a:xfrm>
          <a:prstGeom prst="rect">
            <a:avLst/>
          </a:prstGeom>
        </p:spPr>
      </p:pic>
    </p:spTree>
    <p:extLst>
      <p:ext uri="{BB962C8B-B14F-4D97-AF65-F5344CB8AC3E}">
        <p14:creationId xmlns:p14="http://schemas.microsoft.com/office/powerpoint/2010/main" val="12503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525000" cy="685796"/>
          </a:xfrm>
        </p:spPr>
        <p:txBody>
          <a:bodyPr/>
          <a:lstStyle/>
          <a:p>
            <a:r>
              <a:rPr lang="en-US" u="none" dirty="0"/>
              <a:t>ATC Toolbox – Alerts – Bad Drawer Scan </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62</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62</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53592" y="609600"/>
            <a:ext cx="6194808" cy="5638800"/>
          </a:xfrm>
        </p:spPr>
        <p:txBody>
          <a:bodyPr/>
          <a:lstStyle/>
          <a:p>
            <a:r>
              <a:rPr lang="en-US" sz="2000" dirty="0"/>
              <a:t>Bad Drawer Scan</a:t>
            </a:r>
          </a:p>
          <a:p>
            <a:pPr marL="63500" indent="0">
              <a:buNone/>
            </a:pPr>
            <a:r>
              <a:rPr lang="en-US" sz="1600" dirty="0"/>
              <a:t>A bad drawer scan will result in a black and red alert on the respective drawer and will generate an alert        </a:t>
            </a:r>
          </a:p>
          <a:p>
            <a:pPr lvl="1"/>
            <a:r>
              <a:rPr lang="en-US" sz="1600" dirty="0"/>
              <a:t> To clear a bad drawer scan</a:t>
            </a:r>
          </a:p>
          <a:p>
            <a:pPr lvl="2"/>
            <a:r>
              <a:rPr lang="en-US" sz="1400" dirty="0"/>
              <a:t>A complete scan is required to clear a bad drawer scan. Make sure the drawer slides are fully extended; sometimes they can bind a few inches short of full travel. </a:t>
            </a:r>
          </a:p>
          <a:p>
            <a:pPr lvl="2"/>
            <a:r>
              <a:rPr lang="en-US" sz="1400" dirty="0"/>
              <a:t>Check the Dot strips in the problem drawer. Make sure they are not obstructed and are free from dirt, debris, grease, and damage. Make sure they are both oriented in the correct direction. </a:t>
            </a:r>
          </a:p>
          <a:p>
            <a:pPr lvl="2"/>
            <a:r>
              <a:rPr lang="en-US" sz="1400" dirty="0"/>
              <a:t>Check the mirror for grease or fingerprints, especially in the area above the dot strips. </a:t>
            </a:r>
          </a:p>
          <a:p>
            <a:pPr lvl="2"/>
            <a:r>
              <a:rPr lang="en-US" sz="1400" dirty="0"/>
              <a:t>Check the upper arear of the toolbox, ensure there is nothing blocking the camera views.</a:t>
            </a:r>
          </a:p>
          <a:p>
            <a:pPr lvl="2"/>
            <a:r>
              <a:rPr lang="en-US" sz="1400" dirty="0"/>
              <a:t>Check if the “Require full drawer scan” option has been enabled at the admin. This option will generate incomplete drawer scans if the full drawer is not seen during every open.</a:t>
            </a:r>
            <a:endParaRPr lang="en-US" sz="1600" dirty="0"/>
          </a:p>
          <a:p>
            <a:pPr lvl="2"/>
            <a:r>
              <a:rPr lang="en-US" sz="1400" dirty="0"/>
              <a:t>Check audit images for clues to problem areas in the drawer. Areas that did not properly stitch are likely areas to check for problems. Remember that you must log out at the box before audit images are sent to the admin. </a:t>
            </a:r>
          </a:p>
          <a:p>
            <a:pPr lvl="1"/>
            <a:endParaRPr lang="en-US" sz="1600" dirty="0"/>
          </a:p>
          <a:p>
            <a:pPr marL="406400" lvl="1" indent="0">
              <a:buNone/>
            </a:pPr>
            <a:endParaRPr lang="en-US" sz="1600" dirty="0"/>
          </a:p>
        </p:txBody>
      </p:sp>
      <p:pic>
        <p:nvPicPr>
          <p:cNvPr id="5" name="Picture 4">
            <a:extLst>
              <a:ext uri="{FF2B5EF4-FFF2-40B4-BE49-F238E27FC236}">
                <a16:creationId xmlns:a16="http://schemas.microsoft.com/office/drawing/2014/main" id="{699E27DD-7BD7-9372-540B-B340CB4886E6}"/>
              </a:ext>
            </a:extLst>
          </p:cNvPr>
          <p:cNvPicPr>
            <a:picLocks noChangeAspect="1"/>
          </p:cNvPicPr>
          <p:nvPr/>
        </p:nvPicPr>
        <p:blipFill>
          <a:blip r:embed="rId2"/>
          <a:stretch>
            <a:fillRect/>
          </a:stretch>
        </p:blipFill>
        <p:spPr>
          <a:xfrm>
            <a:off x="6629400" y="685797"/>
            <a:ext cx="5143919" cy="2879785"/>
          </a:xfrm>
          <a:prstGeom prst="rect">
            <a:avLst/>
          </a:prstGeom>
        </p:spPr>
      </p:pic>
      <p:pic>
        <p:nvPicPr>
          <p:cNvPr id="13" name="Picture 12">
            <a:extLst>
              <a:ext uri="{FF2B5EF4-FFF2-40B4-BE49-F238E27FC236}">
                <a16:creationId xmlns:a16="http://schemas.microsoft.com/office/drawing/2014/main" id="{6DB3D3B3-FEA0-2517-28E6-2BE89CEB5ABA}"/>
              </a:ext>
            </a:extLst>
          </p:cNvPr>
          <p:cNvPicPr>
            <a:picLocks noChangeAspect="1"/>
          </p:cNvPicPr>
          <p:nvPr/>
        </p:nvPicPr>
        <p:blipFill>
          <a:blip r:embed="rId3"/>
          <a:stretch>
            <a:fillRect/>
          </a:stretch>
        </p:blipFill>
        <p:spPr>
          <a:xfrm>
            <a:off x="7010400" y="2819400"/>
            <a:ext cx="4881033" cy="2743438"/>
          </a:xfrm>
          <a:prstGeom prst="rect">
            <a:avLst/>
          </a:prstGeom>
        </p:spPr>
      </p:pic>
      <p:pic>
        <p:nvPicPr>
          <p:cNvPr id="16" name="Picture 15">
            <a:extLst>
              <a:ext uri="{FF2B5EF4-FFF2-40B4-BE49-F238E27FC236}">
                <a16:creationId xmlns:a16="http://schemas.microsoft.com/office/drawing/2014/main" id="{111CD1A3-DD85-16A4-0027-48D041271DBF}"/>
              </a:ext>
            </a:extLst>
          </p:cNvPr>
          <p:cNvPicPr>
            <a:picLocks noChangeAspect="1"/>
          </p:cNvPicPr>
          <p:nvPr/>
        </p:nvPicPr>
        <p:blipFill>
          <a:blip r:embed="rId4"/>
          <a:stretch>
            <a:fillRect/>
          </a:stretch>
        </p:blipFill>
        <p:spPr>
          <a:xfrm>
            <a:off x="4191000" y="1258203"/>
            <a:ext cx="266492" cy="224414"/>
          </a:xfrm>
          <a:prstGeom prst="rect">
            <a:avLst/>
          </a:prstGeom>
        </p:spPr>
      </p:pic>
    </p:spTree>
    <p:extLst>
      <p:ext uri="{BB962C8B-B14F-4D97-AF65-F5344CB8AC3E}">
        <p14:creationId xmlns:p14="http://schemas.microsoft.com/office/powerpoint/2010/main" val="377432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525000" cy="685796"/>
          </a:xfrm>
        </p:spPr>
        <p:txBody>
          <a:bodyPr/>
          <a:lstStyle/>
          <a:p>
            <a:r>
              <a:rPr lang="en-US" u="none" dirty="0"/>
              <a:t>ATC Toolbox – Service Disconnect</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63</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63</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0" y="609600"/>
            <a:ext cx="6477000" cy="5410200"/>
          </a:xfrm>
        </p:spPr>
        <p:txBody>
          <a:bodyPr/>
          <a:lstStyle/>
          <a:p>
            <a:r>
              <a:rPr lang="en-US" sz="2000" dirty="0"/>
              <a:t>Service Connection</a:t>
            </a:r>
          </a:p>
          <a:p>
            <a:pPr lvl="1"/>
            <a:r>
              <a:rPr lang="en-US" sz="1600" dirty="0"/>
              <a:t> A properly connected ATC will display a        in the upper middle of the main display. </a:t>
            </a:r>
            <a:endParaRPr lang="en-US" sz="2000" dirty="0"/>
          </a:p>
          <a:p>
            <a:pPr lvl="1"/>
            <a:r>
              <a:rPr lang="en-US" sz="1600" dirty="0"/>
              <a:t>The Administration software also will show the ATC being online</a:t>
            </a:r>
          </a:p>
          <a:p>
            <a:pPr lvl="1"/>
            <a:r>
              <a:rPr lang="en-US" sz="1600" dirty="0"/>
              <a:t> An ATC is fully functional when it is offline.  All current users assigned access to the ATC devices will still have access.  </a:t>
            </a:r>
          </a:p>
          <a:p>
            <a:pPr marL="406400" lvl="1" indent="0">
              <a:buNone/>
            </a:pPr>
            <a:endParaRPr lang="en-US" sz="1600" dirty="0"/>
          </a:p>
          <a:p>
            <a:r>
              <a:rPr lang="en-US" sz="2000" dirty="0"/>
              <a:t>Service Connection Problems </a:t>
            </a:r>
          </a:p>
          <a:p>
            <a:pPr lvl="1"/>
            <a:r>
              <a:rPr lang="en-US" sz="1600" dirty="0"/>
              <a:t> A Service connection error will present itself as an Alert on the main screen</a:t>
            </a:r>
          </a:p>
          <a:p>
            <a:pPr lvl="1"/>
            <a:r>
              <a:rPr lang="en-US" sz="1600" dirty="0"/>
              <a:t> Selecting the Alert flag will verify its offline</a:t>
            </a:r>
          </a:p>
          <a:p>
            <a:pPr lvl="1"/>
            <a:r>
              <a:rPr lang="en-US" sz="1600" dirty="0"/>
              <a:t> Selecting the Diagnostic icon      can help correct the problem or provide information to help fix the problem. </a:t>
            </a:r>
          </a:p>
          <a:p>
            <a:pPr lvl="3">
              <a:buFont typeface="Courier New" panose="02070309020205020404" pitchFamily="49" charset="0"/>
              <a:buChar char="o"/>
            </a:pPr>
            <a:endParaRPr lang="en-US" sz="1400" dirty="0"/>
          </a:p>
          <a:p>
            <a:pPr lvl="3">
              <a:buFont typeface="Courier New" panose="02070309020205020404" pitchFamily="49" charset="0"/>
              <a:buChar char="o"/>
            </a:pPr>
            <a:endParaRPr lang="en-US" sz="1400" dirty="0"/>
          </a:p>
          <a:p>
            <a:pPr marL="406400" lvl="1" indent="0">
              <a:buNone/>
            </a:pPr>
            <a:endParaRPr lang="en-US" sz="1600" dirty="0"/>
          </a:p>
        </p:txBody>
      </p:sp>
      <p:pic>
        <p:nvPicPr>
          <p:cNvPr id="6" name="Picture 5">
            <a:extLst>
              <a:ext uri="{FF2B5EF4-FFF2-40B4-BE49-F238E27FC236}">
                <a16:creationId xmlns:a16="http://schemas.microsoft.com/office/drawing/2014/main" id="{98452556-8911-BF52-BB8F-D0EED44744A0}"/>
              </a:ext>
            </a:extLst>
          </p:cNvPr>
          <p:cNvPicPr>
            <a:picLocks noChangeAspect="1"/>
          </p:cNvPicPr>
          <p:nvPr/>
        </p:nvPicPr>
        <p:blipFill>
          <a:blip r:embed="rId2"/>
          <a:stretch>
            <a:fillRect/>
          </a:stretch>
        </p:blipFill>
        <p:spPr>
          <a:xfrm>
            <a:off x="7010400" y="609600"/>
            <a:ext cx="4724400" cy="2655859"/>
          </a:xfrm>
          <a:prstGeom prst="rect">
            <a:avLst/>
          </a:prstGeom>
        </p:spPr>
      </p:pic>
      <p:pic>
        <p:nvPicPr>
          <p:cNvPr id="8" name="Picture 7">
            <a:extLst>
              <a:ext uri="{FF2B5EF4-FFF2-40B4-BE49-F238E27FC236}">
                <a16:creationId xmlns:a16="http://schemas.microsoft.com/office/drawing/2014/main" id="{E7DF9D76-8939-749A-49CF-11A02598F6EC}"/>
              </a:ext>
            </a:extLst>
          </p:cNvPr>
          <p:cNvPicPr>
            <a:picLocks noChangeAspect="1"/>
          </p:cNvPicPr>
          <p:nvPr/>
        </p:nvPicPr>
        <p:blipFill>
          <a:blip r:embed="rId3"/>
          <a:stretch>
            <a:fillRect/>
          </a:stretch>
        </p:blipFill>
        <p:spPr>
          <a:xfrm>
            <a:off x="4343400" y="1005811"/>
            <a:ext cx="350550" cy="289585"/>
          </a:xfrm>
          <a:prstGeom prst="rect">
            <a:avLst/>
          </a:prstGeom>
        </p:spPr>
      </p:pic>
      <p:pic>
        <p:nvPicPr>
          <p:cNvPr id="12" name="Picture 11">
            <a:extLst>
              <a:ext uri="{FF2B5EF4-FFF2-40B4-BE49-F238E27FC236}">
                <a16:creationId xmlns:a16="http://schemas.microsoft.com/office/drawing/2014/main" id="{9F9834F6-5C8E-92B1-220C-D594A7929DA1}"/>
              </a:ext>
            </a:extLst>
          </p:cNvPr>
          <p:cNvPicPr>
            <a:picLocks noChangeAspect="1"/>
          </p:cNvPicPr>
          <p:nvPr/>
        </p:nvPicPr>
        <p:blipFill>
          <a:blip r:embed="rId4"/>
          <a:stretch>
            <a:fillRect/>
          </a:stretch>
        </p:blipFill>
        <p:spPr>
          <a:xfrm>
            <a:off x="6694970" y="2378047"/>
            <a:ext cx="3885822" cy="2193953"/>
          </a:xfrm>
          <a:prstGeom prst="rect">
            <a:avLst/>
          </a:prstGeom>
        </p:spPr>
      </p:pic>
      <p:pic>
        <p:nvPicPr>
          <p:cNvPr id="14" name="Picture 13">
            <a:extLst>
              <a:ext uri="{FF2B5EF4-FFF2-40B4-BE49-F238E27FC236}">
                <a16:creationId xmlns:a16="http://schemas.microsoft.com/office/drawing/2014/main" id="{D80CF04B-2717-13A7-99C4-D8D7DCB6B7FF}"/>
              </a:ext>
            </a:extLst>
          </p:cNvPr>
          <p:cNvPicPr>
            <a:picLocks noChangeAspect="1"/>
          </p:cNvPicPr>
          <p:nvPr/>
        </p:nvPicPr>
        <p:blipFill>
          <a:blip r:embed="rId5"/>
          <a:stretch>
            <a:fillRect/>
          </a:stretch>
        </p:blipFill>
        <p:spPr>
          <a:xfrm>
            <a:off x="7461667" y="3733800"/>
            <a:ext cx="3821866" cy="2143828"/>
          </a:xfrm>
          <a:prstGeom prst="rect">
            <a:avLst/>
          </a:prstGeom>
        </p:spPr>
      </p:pic>
      <p:pic>
        <p:nvPicPr>
          <p:cNvPr id="17" name="Picture 16">
            <a:extLst>
              <a:ext uri="{FF2B5EF4-FFF2-40B4-BE49-F238E27FC236}">
                <a16:creationId xmlns:a16="http://schemas.microsoft.com/office/drawing/2014/main" id="{6BF2C3B8-C6DC-3B78-09DE-5AE88B19D0CE}"/>
              </a:ext>
            </a:extLst>
          </p:cNvPr>
          <p:cNvPicPr>
            <a:picLocks noChangeAspect="1"/>
          </p:cNvPicPr>
          <p:nvPr/>
        </p:nvPicPr>
        <p:blipFill>
          <a:blip r:embed="rId6"/>
          <a:stretch>
            <a:fillRect/>
          </a:stretch>
        </p:blipFill>
        <p:spPr>
          <a:xfrm>
            <a:off x="3352800" y="4061292"/>
            <a:ext cx="289598" cy="282108"/>
          </a:xfrm>
          <a:prstGeom prst="rect">
            <a:avLst/>
          </a:prstGeom>
        </p:spPr>
      </p:pic>
    </p:spTree>
    <p:extLst>
      <p:ext uri="{BB962C8B-B14F-4D97-AF65-F5344CB8AC3E}">
        <p14:creationId xmlns:p14="http://schemas.microsoft.com/office/powerpoint/2010/main" val="20268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525000" cy="685796"/>
          </a:xfrm>
        </p:spPr>
        <p:txBody>
          <a:bodyPr/>
          <a:lstStyle/>
          <a:p>
            <a:r>
              <a:rPr lang="en-US" u="none" dirty="0"/>
              <a:t>ATC Toolbox – Service Disconnect</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64</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64</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0" y="609600"/>
            <a:ext cx="7239000" cy="5410200"/>
          </a:xfrm>
        </p:spPr>
        <p:txBody>
          <a:bodyPr/>
          <a:lstStyle/>
          <a:p>
            <a:r>
              <a:rPr lang="en-US" sz="2000" dirty="0"/>
              <a:t>Service Connection - Troubleshooting</a:t>
            </a:r>
          </a:p>
          <a:p>
            <a:r>
              <a:rPr lang="en-US" sz="2000" dirty="0"/>
              <a:t>A service disconnect can occur for multiple reasons.</a:t>
            </a:r>
          </a:p>
          <a:p>
            <a:pPr lvl="1"/>
            <a:r>
              <a:rPr lang="en-US" sz="1400" dirty="0"/>
              <a:t>Network Error – ATC device or devices can not connect to Service computer</a:t>
            </a:r>
          </a:p>
          <a:p>
            <a:pPr lvl="2"/>
            <a:r>
              <a:rPr lang="en-US" sz="1400" dirty="0"/>
              <a:t>On ATC verify physical layer of wired/wireless network connection </a:t>
            </a:r>
          </a:p>
          <a:p>
            <a:pPr lvl="3">
              <a:buFont typeface="Courier New" panose="02070309020205020404" pitchFamily="49" charset="0"/>
              <a:buChar char="o"/>
            </a:pPr>
            <a:r>
              <a:rPr lang="en-US" sz="1400" dirty="0"/>
              <a:t>If wireless, verify system is connected to router.</a:t>
            </a:r>
          </a:p>
          <a:p>
            <a:pPr lvl="3">
              <a:buFont typeface="Courier New" panose="02070309020205020404" pitchFamily="49" charset="0"/>
              <a:buChar char="o"/>
            </a:pPr>
            <a:r>
              <a:rPr lang="en-US" sz="1400" dirty="0"/>
              <a:t>If wired, verify Ethernet cable plugged into ATC as well as switch.</a:t>
            </a:r>
          </a:p>
          <a:p>
            <a:pPr lvl="2">
              <a:buFont typeface="Arial" panose="020B0604020202020204" pitchFamily="34" charset="0"/>
              <a:buChar char="•"/>
            </a:pPr>
            <a:r>
              <a:rPr lang="en-US" sz="1400" dirty="0"/>
              <a:t>On Service computer verify physical layer of wired/wireless network connection </a:t>
            </a:r>
          </a:p>
          <a:p>
            <a:pPr lvl="3">
              <a:buFont typeface="Courier New" panose="02070309020205020404" pitchFamily="49" charset="0"/>
              <a:buChar char="o"/>
            </a:pPr>
            <a:r>
              <a:rPr lang="en-US" sz="1400" dirty="0"/>
              <a:t>If wireless, verify </a:t>
            </a:r>
            <a:r>
              <a:rPr lang="en-US" sz="1400" dirty="0" err="1"/>
              <a:t>Wifi</a:t>
            </a:r>
            <a:r>
              <a:rPr lang="en-US" sz="1400" dirty="0"/>
              <a:t> connection is up and connected to correct SSID (router)</a:t>
            </a:r>
          </a:p>
          <a:p>
            <a:pPr lvl="3">
              <a:buFont typeface="Courier New" panose="02070309020205020404" pitchFamily="49" charset="0"/>
              <a:buChar char="o"/>
            </a:pPr>
            <a:r>
              <a:rPr lang="en-US" sz="1400" dirty="0"/>
              <a:t>If wired, verify Ethernet cable plugged into computer as well as upstream switch.</a:t>
            </a:r>
          </a:p>
          <a:p>
            <a:pPr lvl="1"/>
            <a:r>
              <a:rPr lang="en-US" sz="1400" dirty="0"/>
              <a:t>Time Mismatch – Diagnostics will report the time mismatched</a:t>
            </a:r>
          </a:p>
          <a:p>
            <a:pPr lvl="3">
              <a:buFont typeface="Courier New" panose="02070309020205020404" pitchFamily="49" charset="0"/>
              <a:buChar char="o"/>
            </a:pPr>
            <a:r>
              <a:rPr lang="en-US" sz="1400" dirty="0"/>
              <a:t>If the server time and the ATC time are more than 5 minutes apart an Alert is generated that the device can not talk to the service.  </a:t>
            </a:r>
          </a:p>
          <a:p>
            <a:pPr lvl="3">
              <a:buFont typeface="Courier New" panose="02070309020205020404" pitchFamily="49" charset="0"/>
              <a:buChar char="o"/>
            </a:pPr>
            <a:r>
              <a:rPr lang="en-US" sz="1400" dirty="0"/>
              <a:t>Adjust time on ATC device</a:t>
            </a:r>
          </a:p>
          <a:p>
            <a:pPr lvl="1"/>
            <a:r>
              <a:rPr lang="en-US" sz="1400" dirty="0"/>
              <a:t>Service Computer</a:t>
            </a:r>
          </a:p>
          <a:p>
            <a:pPr lvl="2"/>
            <a:r>
              <a:rPr lang="en-US" sz="1400" dirty="0"/>
              <a:t>TrueSite Service has stopped </a:t>
            </a:r>
          </a:p>
          <a:p>
            <a:pPr lvl="2"/>
            <a:r>
              <a:rPr lang="en-US" sz="1400" dirty="0"/>
              <a:t>Windows updates changed a setup in the firewall or service connection</a:t>
            </a:r>
          </a:p>
          <a:p>
            <a:pPr marL="406400" lvl="1" indent="0">
              <a:buNone/>
            </a:pPr>
            <a:endParaRPr lang="en-US" sz="1600" dirty="0"/>
          </a:p>
        </p:txBody>
      </p:sp>
      <p:pic>
        <p:nvPicPr>
          <p:cNvPr id="6" name="Picture 5">
            <a:extLst>
              <a:ext uri="{FF2B5EF4-FFF2-40B4-BE49-F238E27FC236}">
                <a16:creationId xmlns:a16="http://schemas.microsoft.com/office/drawing/2014/main" id="{98452556-8911-BF52-BB8F-D0EED44744A0}"/>
              </a:ext>
            </a:extLst>
          </p:cNvPr>
          <p:cNvPicPr>
            <a:picLocks noChangeAspect="1"/>
          </p:cNvPicPr>
          <p:nvPr/>
        </p:nvPicPr>
        <p:blipFill>
          <a:blip r:embed="rId2"/>
          <a:stretch>
            <a:fillRect/>
          </a:stretch>
        </p:blipFill>
        <p:spPr>
          <a:xfrm>
            <a:off x="7318588" y="609600"/>
            <a:ext cx="4416212" cy="2482609"/>
          </a:xfrm>
          <a:prstGeom prst="rect">
            <a:avLst/>
          </a:prstGeom>
        </p:spPr>
      </p:pic>
      <p:pic>
        <p:nvPicPr>
          <p:cNvPr id="12" name="Picture 11">
            <a:extLst>
              <a:ext uri="{FF2B5EF4-FFF2-40B4-BE49-F238E27FC236}">
                <a16:creationId xmlns:a16="http://schemas.microsoft.com/office/drawing/2014/main" id="{9F9834F6-5C8E-92B1-220C-D594A7929DA1}"/>
              </a:ext>
            </a:extLst>
          </p:cNvPr>
          <p:cNvPicPr>
            <a:picLocks noChangeAspect="1"/>
          </p:cNvPicPr>
          <p:nvPr/>
        </p:nvPicPr>
        <p:blipFill>
          <a:blip r:embed="rId3"/>
          <a:stretch>
            <a:fillRect/>
          </a:stretch>
        </p:blipFill>
        <p:spPr>
          <a:xfrm>
            <a:off x="7783409" y="1828800"/>
            <a:ext cx="3722791" cy="2101905"/>
          </a:xfrm>
          <a:prstGeom prst="rect">
            <a:avLst/>
          </a:prstGeom>
        </p:spPr>
      </p:pic>
      <p:pic>
        <p:nvPicPr>
          <p:cNvPr id="14" name="Picture 13">
            <a:extLst>
              <a:ext uri="{FF2B5EF4-FFF2-40B4-BE49-F238E27FC236}">
                <a16:creationId xmlns:a16="http://schemas.microsoft.com/office/drawing/2014/main" id="{D80CF04B-2717-13A7-99C4-D8D7DCB6B7FF}"/>
              </a:ext>
            </a:extLst>
          </p:cNvPr>
          <p:cNvPicPr>
            <a:picLocks noChangeAspect="1"/>
          </p:cNvPicPr>
          <p:nvPr/>
        </p:nvPicPr>
        <p:blipFill>
          <a:blip r:embed="rId4"/>
          <a:stretch>
            <a:fillRect/>
          </a:stretch>
        </p:blipFill>
        <p:spPr>
          <a:xfrm>
            <a:off x="7783409" y="3962400"/>
            <a:ext cx="3722791" cy="2088253"/>
          </a:xfrm>
          <a:prstGeom prst="rect">
            <a:avLst/>
          </a:prstGeom>
        </p:spPr>
      </p:pic>
    </p:spTree>
    <p:extLst>
      <p:ext uri="{BB962C8B-B14F-4D97-AF65-F5344CB8AC3E}">
        <p14:creationId xmlns:p14="http://schemas.microsoft.com/office/powerpoint/2010/main" val="11229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BB94BE-BF5D-7B7F-F1C7-C0BF11E9C192}"/>
              </a:ext>
            </a:extLst>
          </p:cNvPr>
          <p:cNvPicPr>
            <a:picLocks noChangeAspect="1"/>
          </p:cNvPicPr>
          <p:nvPr/>
        </p:nvPicPr>
        <p:blipFill>
          <a:blip r:embed="rId2"/>
          <a:stretch>
            <a:fillRect/>
          </a:stretch>
        </p:blipFill>
        <p:spPr>
          <a:xfrm>
            <a:off x="7329698" y="638776"/>
            <a:ext cx="4351515" cy="2438612"/>
          </a:xfrm>
          <a:prstGeom prst="rect">
            <a:avLst/>
          </a:prstGeom>
        </p:spPr>
      </p:pic>
      <p:sp>
        <p:nvSpPr>
          <p:cNvPr id="2" name="Title 1"/>
          <p:cNvSpPr>
            <a:spLocks noGrp="1"/>
          </p:cNvSpPr>
          <p:nvPr>
            <p:ph type="title"/>
          </p:nvPr>
        </p:nvSpPr>
        <p:spPr>
          <a:xfrm>
            <a:off x="152400" y="1"/>
            <a:ext cx="9525000" cy="685796"/>
          </a:xfrm>
        </p:spPr>
        <p:txBody>
          <a:bodyPr/>
          <a:lstStyle/>
          <a:p>
            <a:r>
              <a:rPr lang="en-US" u="none" dirty="0"/>
              <a:t>ATC Toolbox – Service Disconnect</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65</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65</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53592" y="609600"/>
            <a:ext cx="6118608" cy="5638800"/>
          </a:xfrm>
        </p:spPr>
        <p:txBody>
          <a:bodyPr/>
          <a:lstStyle/>
          <a:p>
            <a:r>
              <a:rPr lang="en-US" sz="2000" dirty="0"/>
              <a:t>Reset Service on ATC </a:t>
            </a:r>
          </a:p>
          <a:p>
            <a:pPr lvl="1"/>
            <a:r>
              <a:rPr lang="en-US" sz="1600" dirty="0"/>
              <a:t> Run Diagnostics when ATC Unit is offline</a:t>
            </a:r>
          </a:p>
          <a:p>
            <a:pPr lvl="2"/>
            <a:r>
              <a:rPr lang="en-US" sz="1400" dirty="0"/>
              <a:t>Select Alert Flag</a:t>
            </a:r>
          </a:p>
          <a:p>
            <a:pPr lvl="2"/>
            <a:r>
              <a:rPr lang="en-US" sz="1400" dirty="0"/>
              <a:t>Log in as Admin or Superuser to display Diagnostic Icon</a:t>
            </a:r>
          </a:p>
          <a:p>
            <a:pPr lvl="2"/>
            <a:r>
              <a:rPr lang="en-US" sz="1400" dirty="0"/>
              <a:t>Select Diagnostic Icon</a:t>
            </a:r>
          </a:p>
          <a:p>
            <a:pPr lvl="1"/>
            <a:r>
              <a:rPr lang="en-US" sz="1400" dirty="0"/>
              <a:t> </a:t>
            </a:r>
            <a:r>
              <a:rPr lang="en-US" sz="1600" dirty="0"/>
              <a:t>Output of Diagnostics Test - Passed</a:t>
            </a:r>
          </a:p>
          <a:p>
            <a:pPr lvl="2"/>
            <a:r>
              <a:rPr lang="en-US" sz="1400" dirty="0"/>
              <a:t>If ATC test corrects the link and runs clean the output will appear as below.  Green checks show each test passed.</a:t>
            </a:r>
          </a:p>
          <a:p>
            <a:pPr lvl="2"/>
            <a:r>
              <a:rPr lang="en-US" sz="1400" dirty="0"/>
              <a:t>If the test passes back out of open pages back to main screen.</a:t>
            </a:r>
          </a:p>
          <a:p>
            <a:pPr lvl="1"/>
            <a:r>
              <a:rPr lang="en-US" sz="1600" dirty="0"/>
              <a:t> Output of Diagnostics Test - failed</a:t>
            </a:r>
          </a:p>
          <a:p>
            <a:pPr lvl="2"/>
            <a:r>
              <a:rPr lang="en-US" sz="1600" dirty="0"/>
              <a:t> </a:t>
            </a:r>
            <a:r>
              <a:rPr lang="en-US" sz="1400" dirty="0"/>
              <a:t>If the ATC test fails and does not run clean the output will appear as below.  </a:t>
            </a:r>
          </a:p>
          <a:p>
            <a:pPr lvl="3">
              <a:buFont typeface="Courier New" panose="02070309020205020404" pitchFamily="49" charset="0"/>
              <a:buChar char="o"/>
            </a:pPr>
            <a:endParaRPr lang="en-US" sz="1400" dirty="0"/>
          </a:p>
          <a:p>
            <a:pPr marL="406400" lvl="1" indent="0">
              <a:buNone/>
            </a:pPr>
            <a:endParaRPr lang="en-US" sz="1600" dirty="0"/>
          </a:p>
        </p:txBody>
      </p:sp>
      <p:pic>
        <p:nvPicPr>
          <p:cNvPr id="15" name="Picture 14">
            <a:extLst>
              <a:ext uri="{FF2B5EF4-FFF2-40B4-BE49-F238E27FC236}">
                <a16:creationId xmlns:a16="http://schemas.microsoft.com/office/drawing/2014/main" id="{9B23DAF6-73D6-EF67-0304-15F50EA798D6}"/>
              </a:ext>
            </a:extLst>
          </p:cNvPr>
          <p:cNvPicPr>
            <a:picLocks noChangeAspect="1"/>
          </p:cNvPicPr>
          <p:nvPr/>
        </p:nvPicPr>
        <p:blipFill>
          <a:blip r:embed="rId3"/>
          <a:stretch>
            <a:fillRect/>
          </a:stretch>
        </p:blipFill>
        <p:spPr>
          <a:xfrm>
            <a:off x="7696200" y="1814608"/>
            <a:ext cx="4351516" cy="992986"/>
          </a:xfrm>
          <a:prstGeom prst="rect">
            <a:avLst/>
          </a:prstGeom>
        </p:spPr>
      </p:pic>
      <p:cxnSp>
        <p:nvCxnSpPr>
          <p:cNvPr id="20" name="Straight Arrow Connector 19">
            <a:extLst>
              <a:ext uri="{FF2B5EF4-FFF2-40B4-BE49-F238E27FC236}">
                <a16:creationId xmlns:a16="http://schemas.microsoft.com/office/drawing/2014/main" id="{6E3F211E-8C7F-70D8-ECD2-7E7B3FE2B2EE}"/>
              </a:ext>
            </a:extLst>
          </p:cNvPr>
          <p:cNvCxnSpPr/>
          <p:nvPr/>
        </p:nvCxnSpPr>
        <p:spPr bwMode="auto">
          <a:xfrm>
            <a:off x="7696200" y="1324572"/>
            <a:ext cx="3505200" cy="10376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23">
            <a:extLst>
              <a:ext uri="{FF2B5EF4-FFF2-40B4-BE49-F238E27FC236}">
                <a16:creationId xmlns:a16="http://schemas.microsoft.com/office/drawing/2014/main" id="{9A5EB6AD-50E2-B81C-7223-226949E0C7D4}"/>
              </a:ext>
            </a:extLst>
          </p:cNvPr>
          <p:cNvPicPr>
            <a:picLocks noChangeAspect="1"/>
          </p:cNvPicPr>
          <p:nvPr/>
        </p:nvPicPr>
        <p:blipFill>
          <a:blip r:embed="rId4"/>
          <a:stretch>
            <a:fillRect/>
          </a:stretch>
        </p:blipFill>
        <p:spPr>
          <a:xfrm>
            <a:off x="7696200" y="3271218"/>
            <a:ext cx="4037417" cy="2262210"/>
          </a:xfrm>
          <a:prstGeom prst="rect">
            <a:avLst/>
          </a:prstGeom>
        </p:spPr>
      </p:pic>
      <p:pic>
        <p:nvPicPr>
          <p:cNvPr id="8" name="Picture 7">
            <a:extLst>
              <a:ext uri="{FF2B5EF4-FFF2-40B4-BE49-F238E27FC236}">
                <a16:creationId xmlns:a16="http://schemas.microsoft.com/office/drawing/2014/main" id="{65BAD114-6989-9008-523C-A887A1830802}"/>
              </a:ext>
            </a:extLst>
          </p:cNvPr>
          <p:cNvPicPr>
            <a:picLocks noChangeAspect="1"/>
          </p:cNvPicPr>
          <p:nvPr/>
        </p:nvPicPr>
        <p:blipFill>
          <a:blip r:embed="rId5"/>
          <a:stretch>
            <a:fillRect/>
          </a:stretch>
        </p:blipFill>
        <p:spPr>
          <a:xfrm>
            <a:off x="4182957" y="4038600"/>
            <a:ext cx="3419685" cy="1933798"/>
          </a:xfrm>
          <a:prstGeom prst="rect">
            <a:avLst/>
          </a:prstGeom>
        </p:spPr>
      </p:pic>
      <p:cxnSp>
        <p:nvCxnSpPr>
          <p:cNvPr id="11" name="Straight Arrow Connector 10">
            <a:extLst>
              <a:ext uri="{FF2B5EF4-FFF2-40B4-BE49-F238E27FC236}">
                <a16:creationId xmlns:a16="http://schemas.microsoft.com/office/drawing/2014/main" id="{AEB19626-5A6D-F0C0-6F61-A7E20595F95D}"/>
              </a:ext>
            </a:extLst>
          </p:cNvPr>
          <p:cNvCxnSpPr/>
          <p:nvPr/>
        </p:nvCxnSpPr>
        <p:spPr bwMode="auto">
          <a:xfrm>
            <a:off x="5749000" y="2529182"/>
            <a:ext cx="2861600" cy="211901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836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9525000" cy="685796"/>
          </a:xfrm>
        </p:spPr>
        <p:txBody>
          <a:bodyPr/>
          <a:lstStyle/>
          <a:p>
            <a:r>
              <a:rPr lang="en-US" u="none" dirty="0"/>
              <a:t>ATC Toolbox – Service Disconnect</a:t>
            </a:r>
          </a:p>
        </p:txBody>
      </p:sp>
      <p:sp>
        <p:nvSpPr>
          <p:cNvPr id="4" name="Slide Number Placeholder 3"/>
          <p:cNvSpPr>
            <a:spLocks noGrp="1"/>
          </p:cNvSpPr>
          <p:nvPr>
            <p:ph type="sldNum" sz="quarter" idx="10"/>
          </p:nvPr>
        </p:nvSpPr>
        <p:spPr/>
        <p:txBody>
          <a:bodyPr/>
          <a:lstStyle/>
          <a:p>
            <a:fld id="{7E9518BE-0A15-4153-ACFC-330C51B8C456}" type="slidenum">
              <a:rPr lang="en-US" smtClean="0"/>
              <a:pPr/>
              <a:t>66</a:t>
            </a:fld>
            <a:endParaRPr lang="en-US" dirty="0"/>
          </a:p>
        </p:txBody>
      </p:sp>
      <p:sp>
        <p:nvSpPr>
          <p:cNvPr id="9" name="Slide Number Placeholder 3">
            <a:extLst>
              <a:ext uri="{FF2B5EF4-FFF2-40B4-BE49-F238E27FC236}">
                <a16:creationId xmlns:a16="http://schemas.microsoft.com/office/drawing/2014/main" id="{C2FDD89B-4C1F-4851-AD0B-AAFF5F03E649}"/>
              </a:ext>
            </a:extLst>
          </p:cNvPr>
          <p:cNvSpPr txBox="1">
            <a:spLocks/>
          </p:cNvSpPr>
          <p:nvPr/>
        </p:nvSpPr>
        <p:spPr bwMode="auto">
          <a:xfrm>
            <a:off x="5892800" y="63246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b="1" kern="1200">
                <a:solidFill>
                  <a:schemeClr val="bg1"/>
                </a:solidFill>
                <a:latin typeface="Lucida Grande" pitchFamily="-86" charset="0"/>
                <a:ea typeface="ヒラギノ角ゴ Pro W3" pitchFamily="-86"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6" charset="-128"/>
                <a:cs typeface="+mn-cs"/>
              </a:defRPr>
            </a:lvl5pPr>
            <a:lvl6pPr marL="2286000" algn="l" defTabSz="914400" rtl="0" eaLnBrk="1" latinLnBrk="0" hangingPunct="1">
              <a:defRPr sz="2400" kern="1200">
                <a:solidFill>
                  <a:schemeClr val="tx1"/>
                </a:solidFill>
                <a:latin typeface="Arial" charset="0"/>
                <a:ea typeface="ヒラギノ角ゴ Pro W3" pitchFamily="-86" charset="-128"/>
                <a:cs typeface="+mn-cs"/>
              </a:defRPr>
            </a:lvl6pPr>
            <a:lvl7pPr marL="2743200" algn="l" defTabSz="914400" rtl="0" eaLnBrk="1" latinLnBrk="0" hangingPunct="1">
              <a:defRPr sz="2400" kern="1200">
                <a:solidFill>
                  <a:schemeClr val="tx1"/>
                </a:solidFill>
                <a:latin typeface="Arial" charset="0"/>
                <a:ea typeface="ヒラギノ角ゴ Pro W3" pitchFamily="-86" charset="-128"/>
                <a:cs typeface="+mn-cs"/>
              </a:defRPr>
            </a:lvl7pPr>
            <a:lvl8pPr marL="3200400" algn="l" defTabSz="914400" rtl="0" eaLnBrk="1" latinLnBrk="0" hangingPunct="1">
              <a:defRPr sz="2400" kern="1200">
                <a:solidFill>
                  <a:schemeClr val="tx1"/>
                </a:solidFill>
                <a:latin typeface="Arial" charset="0"/>
                <a:ea typeface="ヒラギノ角ゴ Pro W3" pitchFamily="-86" charset="-128"/>
                <a:cs typeface="+mn-cs"/>
              </a:defRPr>
            </a:lvl8pPr>
            <a:lvl9pPr marL="3657600" algn="l" defTabSz="914400" rtl="0" eaLnBrk="1" latinLnBrk="0" hangingPunct="1">
              <a:defRPr sz="2400" kern="1200">
                <a:solidFill>
                  <a:schemeClr val="tx1"/>
                </a:solidFill>
                <a:latin typeface="Arial" charset="0"/>
                <a:ea typeface="ヒラギノ角ゴ Pro W3" pitchFamily="-86" charset="-128"/>
                <a:cs typeface="+mn-cs"/>
              </a:defRPr>
            </a:lvl9pPr>
          </a:lstStyle>
          <a:p>
            <a:fld id="{7E9518BE-0A15-4153-ACFC-330C51B8C456}" type="slidenum">
              <a:rPr lang="en-US" smtClean="0"/>
              <a:pPr/>
              <a:t>66</a:t>
            </a:fld>
            <a:endParaRPr lang="en-US" dirty="0"/>
          </a:p>
        </p:txBody>
      </p:sp>
      <p:sp>
        <p:nvSpPr>
          <p:cNvPr id="10" name="Content Placeholder 2">
            <a:extLst>
              <a:ext uri="{FF2B5EF4-FFF2-40B4-BE49-F238E27FC236}">
                <a16:creationId xmlns:a16="http://schemas.microsoft.com/office/drawing/2014/main" id="{73B2644E-D315-4405-9EF6-6A3DD0A89F41}"/>
              </a:ext>
            </a:extLst>
          </p:cNvPr>
          <p:cNvSpPr>
            <a:spLocks noGrp="1"/>
          </p:cNvSpPr>
          <p:nvPr>
            <p:ph idx="1"/>
          </p:nvPr>
        </p:nvSpPr>
        <p:spPr>
          <a:xfrm>
            <a:off x="53592" y="609600"/>
            <a:ext cx="5486022" cy="5638800"/>
          </a:xfrm>
        </p:spPr>
        <p:txBody>
          <a:bodyPr/>
          <a:lstStyle/>
          <a:p>
            <a:r>
              <a:rPr lang="en-US" sz="2000" dirty="0"/>
              <a:t>Service Connection - Troubleshooting</a:t>
            </a:r>
          </a:p>
          <a:p>
            <a:pPr lvl="1"/>
            <a:r>
              <a:rPr lang="en-US" sz="1400" dirty="0"/>
              <a:t>Verify ATC Service is running on Service computer</a:t>
            </a:r>
          </a:p>
          <a:p>
            <a:pPr lvl="2"/>
            <a:r>
              <a:rPr lang="en-US" sz="1400" dirty="0"/>
              <a:t>From Windows Search Type – Services</a:t>
            </a:r>
          </a:p>
          <a:p>
            <a:pPr lvl="2"/>
            <a:r>
              <a:rPr lang="en-US" sz="1400" dirty="0"/>
              <a:t>Select Run as Administrator</a:t>
            </a:r>
          </a:p>
          <a:p>
            <a:pPr lvl="2"/>
            <a:r>
              <a:rPr lang="en-US" sz="1400" dirty="0"/>
              <a:t>Find and highlight Tool Control System Service</a:t>
            </a:r>
          </a:p>
          <a:p>
            <a:pPr lvl="2"/>
            <a:r>
              <a:rPr lang="en-US" sz="1400" dirty="0"/>
              <a:t>Start service if stopped </a:t>
            </a:r>
          </a:p>
          <a:p>
            <a:pPr lvl="1"/>
            <a:r>
              <a:rPr lang="en-US" sz="1400" dirty="0"/>
              <a:t> Incorporate networking logic into the troubleshooting</a:t>
            </a:r>
          </a:p>
          <a:p>
            <a:pPr lvl="2"/>
            <a:r>
              <a:rPr lang="en-US" sz="1400" dirty="0"/>
              <a:t>If there are other ATCs on the network verify they are working and online, if so, the problem is likely within the one ATC.</a:t>
            </a:r>
          </a:p>
          <a:p>
            <a:pPr lvl="2"/>
            <a:r>
              <a:rPr lang="en-US" sz="1400" dirty="0"/>
              <a:t>If all ATCs on the network are offline more than likely the issue is an upstream network item or the service computer. </a:t>
            </a:r>
          </a:p>
          <a:p>
            <a:pPr lvl="1"/>
            <a:r>
              <a:rPr lang="en-US" sz="1400" dirty="0"/>
              <a:t>On ATC verify wireless adapter is connected </a:t>
            </a:r>
          </a:p>
          <a:p>
            <a:pPr lvl="2"/>
            <a:r>
              <a:rPr lang="en-US" sz="1400" dirty="0"/>
              <a:t>Select Touch for Menu and drill to second page.</a:t>
            </a:r>
          </a:p>
          <a:p>
            <a:pPr lvl="2"/>
            <a:r>
              <a:rPr lang="en-US" sz="1400" dirty="0"/>
              <a:t>Select Network Setting</a:t>
            </a:r>
          </a:p>
          <a:p>
            <a:pPr lvl="2"/>
            <a:r>
              <a:rPr lang="en-US" sz="1400" dirty="0"/>
              <a:t>Verify connection is up and connected to correct SSID.</a:t>
            </a:r>
          </a:p>
          <a:p>
            <a:pPr lvl="1"/>
            <a:r>
              <a:rPr lang="en-US" sz="1400" dirty="0"/>
              <a:t> If wired verify Ethernet is listed and connected </a:t>
            </a:r>
          </a:p>
          <a:p>
            <a:pPr lvl="3">
              <a:buFont typeface="Courier New" panose="02070309020205020404" pitchFamily="49" charset="0"/>
              <a:buChar char="o"/>
            </a:pPr>
            <a:endParaRPr lang="en-US" sz="1400" dirty="0"/>
          </a:p>
          <a:p>
            <a:pPr lvl="3">
              <a:buFont typeface="Courier New" panose="02070309020205020404" pitchFamily="49" charset="0"/>
              <a:buChar char="o"/>
            </a:pPr>
            <a:endParaRPr lang="en-US" sz="1400" dirty="0"/>
          </a:p>
          <a:p>
            <a:pPr marL="406400" lvl="1" indent="0">
              <a:buNone/>
            </a:pPr>
            <a:endParaRPr lang="en-US" sz="1600" dirty="0"/>
          </a:p>
        </p:txBody>
      </p:sp>
      <p:pic>
        <p:nvPicPr>
          <p:cNvPr id="8" name="Picture 7" descr="Graphical user interface, text, application&#10;&#10;Description automatically generated">
            <a:extLst>
              <a:ext uri="{FF2B5EF4-FFF2-40B4-BE49-F238E27FC236}">
                <a16:creationId xmlns:a16="http://schemas.microsoft.com/office/drawing/2014/main" id="{E17A0983-5B50-4ED7-B360-9D95E3C57B05}"/>
              </a:ext>
            </a:extLst>
          </p:cNvPr>
          <p:cNvPicPr>
            <a:picLocks noChangeAspect="1"/>
          </p:cNvPicPr>
          <p:nvPr/>
        </p:nvPicPr>
        <p:blipFill>
          <a:blip r:embed="rId2"/>
          <a:stretch>
            <a:fillRect/>
          </a:stretch>
        </p:blipFill>
        <p:spPr>
          <a:xfrm>
            <a:off x="5975132" y="1005428"/>
            <a:ext cx="6033684" cy="2118772"/>
          </a:xfrm>
          <a:prstGeom prst="rect">
            <a:avLst/>
          </a:prstGeom>
        </p:spPr>
      </p:pic>
      <p:pic>
        <p:nvPicPr>
          <p:cNvPr id="17" name="Picture 16" descr="Graphical user interface, application, Teams&#10;&#10;Description automatically generated">
            <a:extLst>
              <a:ext uri="{FF2B5EF4-FFF2-40B4-BE49-F238E27FC236}">
                <a16:creationId xmlns:a16="http://schemas.microsoft.com/office/drawing/2014/main" id="{F7D1A08E-17C7-49E4-A3A4-2A90F8C620CE}"/>
              </a:ext>
            </a:extLst>
          </p:cNvPr>
          <p:cNvPicPr>
            <a:picLocks noChangeAspect="1"/>
          </p:cNvPicPr>
          <p:nvPr/>
        </p:nvPicPr>
        <p:blipFill>
          <a:blip r:embed="rId3"/>
          <a:stretch>
            <a:fillRect/>
          </a:stretch>
        </p:blipFill>
        <p:spPr>
          <a:xfrm>
            <a:off x="6048778" y="3369013"/>
            <a:ext cx="2941575" cy="2129975"/>
          </a:xfrm>
          <a:prstGeom prst="rect">
            <a:avLst/>
          </a:prstGeom>
        </p:spPr>
      </p:pic>
    </p:spTree>
    <p:extLst>
      <p:ext uri="{BB962C8B-B14F-4D97-AF65-F5344CB8AC3E}">
        <p14:creationId xmlns:p14="http://schemas.microsoft.com/office/powerpoint/2010/main" val="176499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10 – Using the Toolbox</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67</a:t>
            </a:fld>
            <a:endParaRPr lang="en-US"/>
          </a:p>
        </p:txBody>
      </p:sp>
    </p:spTree>
    <p:extLst>
      <p:ext uri="{BB962C8B-B14F-4D97-AF65-F5344CB8AC3E}">
        <p14:creationId xmlns:p14="http://schemas.microsoft.com/office/powerpoint/2010/main" val="83886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Calibration and Drawer Training</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68</a:t>
            </a:fld>
            <a:endParaRPr lang="en-US"/>
          </a:p>
        </p:txBody>
      </p:sp>
    </p:spTree>
    <p:extLst>
      <p:ext uri="{BB962C8B-B14F-4D97-AF65-F5344CB8AC3E}">
        <p14:creationId xmlns:p14="http://schemas.microsoft.com/office/powerpoint/2010/main" val="18380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Calibration and what does it do?</a:t>
            </a:r>
          </a:p>
        </p:txBody>
      </p:sp>
      <p:sp>
        <p:nvSpPr>
          <p:cNvPr id="3" name="Content Placeholder 2"/>
          <p:cNvSpPr>
            <a:spLocks noGrp="1"/>
          </p:cNvSpPr>
          <p:nvPr>
            <p:ph idx="1"/>
          </p:nvPr>
        </p:nvSpPr>
        <p:spPr>
          <a:xfrm>
            <a:off x="736599" y="1200154"/>
            <a:ext cx="10756900" cy="4714875"/>
          </a:xfrm>
        </p:spPr>
        <p:txBody>
          <a:bodyPr/>
          <a:lstStyle/>
          <a:p>
            <a:r>
              <a:rPr lang="en-US" sz="2800" dirty="0"/>
              <a:t>Calibration tells the cameras how to stitch together the drawer images.</a:t>
            </a:r>
          </a:p>
          <a:p>
            <a:endParaRPr lang="en-US" sz="2800" dirty="0"/>
          </a:p>
          <a:p>
            <a:r>
              <a:rPr lang="en-US" sz="2800" dirty="0"/>
              <a:t>You </a:t>
            </a:r>
            <a:r>
              <a:rPr lang="en-US" sz="2800" b="1" dirty="0"/>
              <a:t>do not </a:t>
            </a:r>
            <a:r>
              <a:rPr lang="en-US" sz="2800" dirty="0"/>
              <a:t>need to calibrate a ATC Toolbox unless you are getting bad images from the stitching.</a:t>
            </a:r>
          </a:p>
          <a:p>
            <a:endParaRPr lang="en-US" sz="2800" dirty="0"/>
          </a:p>
          <a:p>
            <a:r>
              <a:rPr lang="en-US" sz="2800" dirty="0"/>
              <a:t>Always </a:t>
            </a:r>
            <a:r>
              <a:rPr lang="en-US" sz="2800" b="1" dirty="0"/>
              <a:t>COLLECT</a:t>
            </a:r>
            <a:r>
              <a:rPr lang="en-US" sz="2800" dirty="0"/>
              <a:t> and </a:t>
            </a:r>
            <a:r>
              <a:rPr lang="en-US" sz="2800" b="1" dirty="0"/>
              <a:t>INSPECT</a:t>
            </a:r>
            <a:r>
              <a:rPr lang="en-US" sz="2800" dirty="0"/>
              <a:t> all drawer archive images for errors </a:t>
            </a:r>
            <a:r>
              <a:rPr lang="en-US" sz="2800" b="1" u="sng" dirty="0">
                <a:solidFill>
                  <a:srgbClr val="FF0000"/>
                </a:solidFill>
              </a:rPr>
              <a:t>BEFORE</a:t>
            </a:r>
            <a:r>
              <a:rPr lang="en-US" sz="2800" b="1" dirty="0">
                <a:solidFill>
                  <a:srgbClr val="FF0000"/>
                </a:solidFill>
              </a:rPr>
              <a:t> </a:t>
            </a:r>
            <a:r>
              <a:rPr lang="en-US" sz="2800" dirty="0"/>
              <a:t>proceeding to drawer training.</a:t>
            </a:r>
            <a:endParaRPr lang="en-US" sz="2800" b="1" u="sng" dirty="0"/>
          </a:p>
        </p:txBody>
      </p:sp>
      <p:sp>
        <p:nvSpPr>
          <p:cNvPr id="4" name="Slide Number Placeholder 3"/>
          <p:cNvSpPr>
            <a:spLocks noGrp="1"/>
          </p:cNvSpPr>
          <p:nvPr>
            <p:ph type="sldNum" sz="quarter" idx="10"/>
          </p:nvPr>
        </p:nvSpPr>
        <p:spPr/>
        <p:txBody>
          <a:bodyPr/>
          <a:lstStyle/>
          <a:p>
            <a:fld id="{7E9518BE-0A15-4153-ACFC-330C51B8C456}" type="slidenum">
              <a:rPr lang="en-US" smtClean="0"/>
              <a:pPr/>
              <a:t>69</a:t>
            </a:fld>
            <a:endParaRPr lang="en-US" dirty="0"/>
          </a:p>
        </p:txBody>
      </p:sp>
    </p:spTree>
    <p:extLst>
      <p:ext uri="{BB962C8B-B14F-4D97-AF65-F5344CB8AC3E}">
        <p14:creationId xmlns:p14="http://schemas.microsoft.com/office/powerpoint/2010/main" val="43458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Technical Documentation</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7</a:t>
            </a:fld>
            <a:endParaRPr lang="en-US"/>
          </a:p>
        </p:txBody>
      </p:sp>
    </p:spTree>
    <p:extLst>
      <p:ext uri="{BB962C8B-B14F-4D97-AF65-F5344CB8AC3E}">
        <p14:creationId xmlns:p14="http://schemas.microsoft.com/office/powerpoint/2010/main" val="137640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should only calibrate when…</a:t>
            </a:r>
          </a:p>
        </p:txBody>
      </p:sp>
      <p:sp>
        <p:nvSpPr>
          <p:cNvPr id="3" name="Content Placeholder 2"/>
          <p:cNvSpPr>
            <a:spLocks noGrp="1"/>
          </p:cNvSpPr>
          <p:nvPr>
            <p:ph idx="1"/>
          </p:nvPr>
        </p:nvSpPr>
        <p:spPr>
          <a:xfrm>
            <a:off x="736599" y="1200154"/>
            <a:ext cx="10756900" cy="4714875"/>
          </a:xfrm>
        </p:spPr>
        <p:txBody>
          <a:bodyPr/>
          <a:lstStyle/>
          <a:p>
            <a:r>
              <a:rPr lang="en-US" sz="3200" dirty="0"/>
              <a:t>You have replaced or adjusted an imaging part</a:t>
            </a:r>
          </a:p>
          <a:p>
            <a:pPr lvl="1"/>
            <a:r>
              <a:rPr lang="en-US" sz="1600" dirty="0"/>
              <a:t>ATC Chassis</a:t>
            </a:r>
          </a:p>
          <a:p>
            <a:pPr lvl="1"/>
            <a:r>
              <a:rPr lang="en-US" sz="1600" dirty="0"/>
              <a:t>Camera</a:t>
            </a:r>
          </a:p>
          <a:p>
            <a:pPr lvl="1"/>
            <a:r>
              <a:rPr lang="en-US" sz="1600" dirty="0"/>
              <a:t>Mirror</a:t>
            </a:r>
          </a:p>
          <a:p>
            <a:pPr lvl="1"/>
            <a:r>
              <a:rPr lang="en-US" sz="1600" dirty="0"/>
              <a:t>Drawer Foam</a:t>
            </a:r>
          </a:p>
          <a:p>
            <a:pPr lvl="1"/>
            <a:r>
              <a:rPr lang="en-US" sz="1600" dirty="0"/>
              <a:t>Dot Strips</a:t>
            </a:r>
          </a:p>
          <a:p>
            <a:pPr lvl="1"/>
            <a:r>
              <a:rPr lang="en-US" sz="1600" dirty="0"/>
              <a:t>Drawer location</a:t>
            </a:r>
          </a:p>
          <a:p>
            <a:r>
              <a:rPr lang="en-US" sz="3200" dirty="0"/>
              <a:t>There are archive image errors</a:t>
            </a:r>
          </a:p>
          <a:p>
            <a:pPr lvl="1"/>
            <a:r>
              <a:rPr lang="en-US" sz="1600" dirty="0"/>
              <a:t>Lines in image (a.k.a. Window Blinds)</a:t>
            </a:r>
          </a:p>
          <a:p>
            <a:pPr lvl="1"/>
            <a:r>
              <a:rPr lang="en-US" sz="1600" dirty="0"/>
              <a:t>Missing sections of drawer</a:t>
            </a:r>
          </a:p>
          <a:p>
            <a:r>
              <a:rPr lang="en-US" sz="3200" dirty="0"/>
              <a:t>Unexplained “Bad Drawer Scans” or failure to detect open drawer</a:t>
            </a:r>
          </a:p>
          <a:p>
            <a:endParaRPr lang="en-US" dirty="0"/>
          </a:p>
        </p:txBody>
      </p:sp>
      <p:sp>
        <p:nvSpPr>
          <p:cNvPr id="4" name="Slide Number Placeholder 3"/>
          <p:cNvSpPr>
            <a:spLocks noGrp="1"/>
          </p:cNvSpPr>
          <p:nvPr>
            <p:ph type="sldNum" sz="quarter" idx="10"/>
          </p:nvPr>
        </p:nvSpPr>
        <p:spPr/>
        <p:txBody>
          <a:bodyPr/>
          <a:lstStyle/>
          <a:p>
            <a:fld id="{7E9518BE-0A15-4153-ACFC-330C51B8C456}" type="slidenum">
              <a:rPr lang="en-US" smtClean="0"/>
              <a:pPr/>
              <a:t>70</a:t>
            </a:fld>
            <a:endParaRPr lang="en-US" dirty="0"/>
          </a:p>
        </p:txBody>
      </p:sp>
    </p:spTree>
    <p:extLst>
      <p:ext uri="{BB962C8B-B14F-4D97-AF65-F5344CB8AC3E}">
        <p14:creationId xmlns:p14="http://schemas.microsoft.com/office/powerpoint/2010/main" val="172760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ERROR - Lines in Image (</a:t>
            </a:r>
            <a:r>
              <a:rPr lang="en-US" dirty="0" err="1"/>
              <a:t>a.k.a</a:t>
            </a:r>
            <a:r>
              <a:rPr lang="en-US" dirty="0"/>
              <a:t> Window Blinds)</a:t>
            </a:r>
          </a:p>
        </p:txBody>
      </p:sp>
      <p:sp>
        <p:nvSpPr>
          <p:cNvPr id="3" name="Content Placeholder 2"/>
          <p:cNvSpPr>
            <a:spLocks noGrp="1"/>
          </p:cNvSpPr>
          <p:nvPr>
            <p:ph idx="1"/>
          </p:nvPr>
        </p:nvSpPr>
        <p:spPr>
          <a:xfrm>
            <a:off x="736599" y="1200154"/>
            <a:ext cx="4739708" cy="4714875"/>
          </a:xfrm>
        </p:spPr>
        <p:txBody>
          <a:bodyPr/>
          <a:lstStyle/>
          <a:p>
            <a:r>
              <a:rPr lang="en-US" dirty="0"/>
              <a:t>Caused by not pulling on upper drawers before Vertical Alignment (white strip)</a:t>
            </a:r>
          </a:p>
          <a:p>
            <a:r>
              <a:rPr lang="en-US" dirty="0"/>
              <a:t>Must perform Full Calibration to repair</a:t>
            </a:r>
          </a:p>
        </p:txBody>
      </p:sp>
      <p:sp>
        <p:nvSpPr>
          <p:cNvPr id="4" name="Slide Number Placeholder 3"/>
          <p:cNvSpPr>
            <a:spLocks noGrp="1"/>
          </p:cNvSpPr>
          <p:nvPr>
            <p:ph type="sldNum" sz="quarter" idx="10"/>
          </p:nvPr>
        </p:nvSpPr>
        <p:spPr/>
        <p:txBody>
          <a:bodyPr/>
          <a:lstStyle/>
          <a:p>
            <a:fld id="{7E9518BE-0A15-4153-ACFC-330C51B8C456}" type="slidenum">
              <a:rPr lang="en-US" smtClean="0"/>
              <a:pPr/>
              <a:t>71</a:t>
            </a:fld>
            <a:endParaRPr lang="en-US" dirty="0"/>
          </a:p>
        </p:txBody>
      </p:sp>
      <p:pic>
        <p:nvPicPr>
          <p:cNvPr id="5" name="Picture 4" descr="window blinds.jpg"/>
          <p:cNvPicPr>
            <a:picLocks noChangeAspect="1"/>
          </p:cNvPicPr>
          <p:nvPr/>
        </p:nvPicPr>
        <p:blipFill>
          <a:blip r:embed="rId2" cstate="print"/>
          <a:stretch>
            <a:fillRect/>
          </a:stretch>
        </p:blipFill>
        <p:spPr>
          <a:xfrm>
            <a:off x="5476307" y="1081091"/>
            <a:ext cx="6017192" cy="4953000"/>
          </a:xfrm>
          <a:prstGeom prst="rect">
            <a:avLst/>
          </a:prstGeom>
        </p:spPr>
      </p:pic>
    </p:spTree>
    <p:extLst>
      <p:ext uri="{BB962C8B-B14F-4D97-AF65-F5344CB8AC3E}">
        <p14:creationId xmlns:p14="http://schemas.microsoft.com/office/powerpoint/2010/main" val="33841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ERROR - Missing Section of Drawer</a:t>
            </a:r>
          </a:p>
        </p:txBody>
      </p:sp>
      <p:sp>
        <p:nvSpPr>
          <p:cNvPr id="3" name="Content Placeholder 2"/>
          <p:cNvSpPr>
            <a:spLocks noGrp="1"/>
          </p:cNvSpPr>
          <p:nvPr>
            <p:ph idx="1"/>
          </p:nvPr>
        </p:nvSpPr>
        <p:spPr>
          <a:xfrm>
            <a:off x="736599" y="1200154"/>
            <a:ext cx="4216401" cy="4714875"/>
          </a:xfrm>
        </p:spPr>
        <p:txBody>
          <a:bodyPr/>
          <a:lstStyle/>
          <a:p>
            <a:r>
              <a:rPr lang="en-US" dirty="0"/>
              <a:t>Restart calibration at Horizontal Alignment to repair</a:t>
            </a:r>
          </a:p>
        </p:txBody>
      </p:sp>
      <p:sp>
        <p:nvSpPr>
          <p:cNvPr id="4" name="Slide Number Placeholder 3"/>
          <p:cNvSpPr>
            <a:spLocks noGrp="1"/>
          </p:cNvSpPr>
          <p:nvPr>
            <p:ph type="sldNum" sz="quarter" idx="10"/>
          </p:nvPr>
        </p:nvSpPr>
        <p:spPr/>
        <p:txBody>
          <a:bodyPr/>
          <a:lstStyle/>
          <a:p>
            <a:fld id="{7E9518BE-0A15-4153-ACFC-330C51B8C456}" type="slidenum">
              <a:rPr lang="en-US" smtClean="0"/>
              <a:pPr/>
              <a:t>72</a:t>
            </a:fld>
            <a:endParaRPr lang="en-US" dirty="0"/>
          </a:p>
        </p:txBody>
      </p:sp>
      <p:pic>
        <p:nvPicPr>
          <p:cNvPr id="5" name="Picture 4" descr="bad cal before.jpg"/>
          <p:cNvPicPr>
            <a:picLocks noChangeAspect="1"/>
          </p:cNvPicPr>
          <p:nvPr/>
        </p:nvPicPr>
        <p:blipFill>
          <a:blip r:embed="rId2" cstate="print"/>
          <a:stretch>
            <a:fillRect/>
          </a:stretch>
        </p:blipFill>
        <p:spPr>
          <a:xfrm>
            <a:off x="8763000" y="1574256"/>
            <a:ext cx="2926080" cy="3928110"/>
          </a:xfrm>
          <a:prstGeom prst="rect">
            <a:avLst/>
          </a:prstGeom>
        </p:spPr>
      </p:pic>
      <p:pic>
        <p:nvPicPr>
          <p:cNvPr id="6" name="Picture 5" descr="bad cal after.jpg"/>
          <p:cNvPicPr>
            <a:picLocks noChangeAspect="1"/>
          </p:cNvPicPr>
          <p:nvPr/>
        </p:nvPicPr>
        <p:blipFill>
          <a:blip r:embed="rId3" cstate="print"/>
          <a:stretch>
            <a:fillRect/>
          </a:stretch>
        </p:blipFill>
        <p:spPr>
          <a:xfrm>
            <a:off x="4953000" y="1574256"/>
            <a:ext cx="2926080" cy="3928110"/>
          </a:xfrm>
          <a:prstGeom prst="rect">
            <a:avLst/>
          </a:prstGeom>
        </p:spPr>
      </p:pic>
    </p:spTree>
    <p:extLst>
      <p:ext uri="{BB962C8B-B14F-4D97-AF65-F5344CB8AC3E}">
        <p14:creationId xmlns:p14="http://schemas.microsoft.com/office/powerpoint/2010/main" val="263304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 Distortion of Tall Tools</a:t>
            </a:r>
          </a:p>
        </p:txBody>
      </p:sp>
      <p:sp>
        <p:nvSpPr>
          <p:cNvPr id="3" name="Content Placeholder 2"/>
          <p:cNvSpPr>
            <a:spLocks noGrp="1"/>
          </p:cNvSpPr>
          <p:nvPr>
            <p:ph idx="1"/>
          </p:nvPr>
        </p:nvSpPr>
        <p:spPr/>
        <p:txBody>
          <a:bodyPr/>
          <a:lstStyle/>
          <a:p>
            <a:r>
              <a:rPr lang="en-US" dirty="0"/>
              <a:t>THIS IS OKAY!!!</a:t>
            </a:r>
          </a:p>
          <a:p>
            <a:r>
              <a:rPr lang="en-US" dirty="0"/>
              <a:t>Do NOT recalibrate if tall tools look distorted. This is parallax and cannot be corrected.</a:t>
            </a:r>
          </a:p>
        </p:txBody>
      </p:sp>
      <p:sp>
        <p:nvSpPr>
          <p:cNvPr id="4" name="Slide Number Placeholder 3"/>
          <p:cNvSpPr>
            <a:spLocks noGrp="1"/>
          </p:cNvSpPr>
          <p:nvPr>
            <p:ph type="sldNum" sz="quarter" idx="10"/>
          </p:nvPr>
        </p:nvSpPr>
        <p:spPr/>
        <p:txBody>
          <a:bodyPr/>
          <a:lstStyle/>
          <a:p>
            <a:fld id="{7E9518BE-0A15-4153-ACFC-330C51B8C456}" type="slidenum">
              <a:rPr lang="en-US" smtClean="0"/>
              <a:pPr/>
              <a:t>73</a:t>
            </a:fld>
            <a:endParaRPr lang="en-US" dirty="0"/>
          </a:p>
        </p:txBody>
      </p:sp>
      <p:pic>
        <p:nvPicPr>
          <p:cNvPr id="5" name="Picture 4" descr="socket parallax.png"/>
          <p:cNvPicPr>
            <a:picLocks noChangeAspect="1"/>
          </p:cNvPicPr>
          <p:nvPr/>
        </p:nvPicPr>
        <p:blipFill>
          <a:blip r:embed="rId2" cstate="print"/>
          <a:stretch>
            <a:fillRect/>
          </a:stretch>
        </p:blipFill>
        <p:spPr>
          <a:xfrm>
            <a:off x="736599" y="4419600"/>
            <a:ext cx="10756900" cy="1390278"/>
          </a:xfrm>
          <a:prstGeom prst="rect">
            <a:avLst/>
          </a:prstGeom>
        </p:spPr>
      </p:pic>
    </p:spTree>
    <p:extLst>
      <p:ext uri="{BB962C8B-B14F-4D97-AF65-F5344CB8AC3E}">
        <p14:creationId xmlns:p14="http://schemas.microsoft.com/office/powerpoint/2010/main" val="190046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 Missing Small Section at Front of Drawer in Open Image</a:t>
            </a:r>
          </a:p>
        </p:txBody>
      </p:sp>
      <p:sp>
        <p:nvSpPr>
          <p:cNvPr id="3" name="Content Placeholder 2"/>
          <p:cNvSpPr>
            <a:spLocks noGrp="1"/>
          </p:cNvSpPr>
          <p:nvPr>
            <p:ph idx="1"/>
          </p:nvPr>
        </p:nvSpPr>
        <p:spPr/>
        <p:txBody>
          <a:bodyPr/>
          <a:lstStyle/>
          <a:p>
            <a:r>
              <a:rPr lang="en-US" dirty="0"/>
              <a:t>THIS IS OKAY!!!</a:t>
            </a:r>
          </a:p>
          <a:p>
            <a:r>
              <a:rPr lang="en-US" dirty="0"/>
              <a:t>Do NOT recalibrate if there is a small portion missing from the drawer front in the open image.</a:t>
            </a:r>
          </a:p>
        </p:txBody>
      </p:sp>
      <p:sp>
        <p:nvSpPr>
          <p:cNvPr id="4" name="Slide Number Placeholder 3"/>
          <p:cNvSpPr>
            <a:spLocks noGrp="1"/>
          </p:cNvSpPr>
          <p:nvPr>
            <p:ph type="sldNum" sz="quarter" idx="10"/>
          </p:nvPr>
        </p:nvSpPr>
        <p:spPr/>
        <p:txBody>
          <a:bodyPr/>
          <a:lstStyle/>
          <a:p>
            <a:fld id="{7E9518BE-0A15-4153-ACFC-330C51B8C456}" type="slidenum">
              <a:rPr lang="en-US" smtClean="0"/>
              <a:pPr/>
              <a:t>74</a:t>
            </a:fld>
            <a:endParaRPr lang="en-US" dirty="0"/>
          </a:p>
        </p:txBody>
      </p:sp>
      <p:pic>
        <p:nvPicPr>
          <p:cNvPr id="5" name="Picture 4" descr="drawer open problems.jpg"/>
          <p:cNvPicPr>
            <a:picLocks noChangeAspect="1"/>
          </p:cNvPicPr>
          <p:nvPr/>
        </p:nvPicPr>
        <p:blipFill>
          <a:blip r:embed="rId2" cstate="print"/>
          <a:stretch>
            <a:fillRect/>
          </a:stretch>
        </p:blipFill>
        <p:spPr>
          <a:xfrm>
            <a:off x="1701799" y="2506726"/>
            <a:ext cx="8826499" cy="3417832"/>
          </a:xfrm>
          <a:prstGeom prst="rect">
            <a:avLst/>
          </a:prstGeom>
        </p:spPr>
      </p:pic>
    </p:spTree>
    <p:extLst>
      <p:ext uri="{BB962C8B-B14F-4D97-AF65-F5344CB8AC3E}">
        <p14:creationId xmlns:p14="http://schemas.microsoft.com/office/powerpoint/2010/main" val="254905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Missing Large Section at Front of Drawer in Open Image</a:t>
            </a:r>
          </a:p>
        </p:txBody>
      </p:sp>
      <p:sp>
        <p:nvSpPr>
          <p:cNvPr id="3" name="Content Placeholder 2"/>
          <p:cNvSpPr>
            <a:spLocks noGrp="1"/>
          </p:cNvSpPr>
          <p:nvPr>
            <p:ph idx="1"/>
          </p:nvPr>
        </p:nvSpPr>
        <p:spPr>
          <a:xfrm>
            <a:off x="736599" y="1200154"/>
            <a:ext cx="6397189" cy="4714875"/>
          </a:xfrm>
        </p:spPr>
        <p:txBody>
          <a:bodyPr/>
          <a:lstStyle/>
          <a:p>
            <a:r>
              <a:rPr lang="en-US" dirty="0"/>
              <a:t>Do NOT recalibrate to correct this error.</a:t>
            </a:r>
          </a:p>
          <a:p>
            <a:r>
              <a:rPr lang="en-US" dirty="0"/>
              <a:t>Instead adjust the default exposure</a:t>
            </a:r>
          </a:p>
        </p:txBody>
      </p:sp>
      <p:sp>
        <p:nvSpPr>
          <p:cNvPr id="4" name="Slide Number Placeholder 3"/>
          <p:cNvSpPr>
            <a:spLocks noGrp="1"/>
          </p:cNvSpPr>
          <p:nvPr>
            <p:ph type="sldNum" sz="quarter" idx="10"/>
          </p:nvPr>
        </p:nvSpPr>
        <p:spPr/>
        <p:txBody>
          <a:bodyPr/>
          <a:lstStyle/>
          <a:p>
            <a:fld id="{7E9518BE-0A15-4153-ACFC-330C51B8C456}" type="slidenum">
              <a:rPr lang="en-US" smtClean="0"/>
              <a:pPr/>
              <a:t>75</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3788" y="2365856"/>
            <a:ext cx="4359711" cy="3581400"/>
          </a:xfrm>
          <a:prstGeom prst="rect">
            <a:avLst/>
          </a:prstGeom>
        </p:spPr>
      </p:pic>
    </p:spTree>
    <p:extLst>
      <p:ext uri="{BB962C8B-B14F-4D97-AF65-F5344CB8AC3E}">
        <p14:creationId xmlns:p14="http://schemas.microsoft.com/office/powerpoint/2010/main" val="272510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avoid wasting time…</a:t>
            </a:r>
          </a:p>
        </p:txBody>
      </p:sp>
      <p:sp>
        <p:nvSpPr>
          <p:cNvPr id="3" name="Content Placeholder 2"/>
          <p:cNvSpPr>
            <a:spLocks noGrp="1"/>
          </p:cNvSpPr>
          <p:nvPr>
            <p:ph idx="1"/>
          </p:nvPr>
        </p:nvSpPr>
        <p:spPr>
          <a:xfrm>
            <a:off x="736599" y="990600"/>
            <a:ext cx="10756900" cy="4714875"/>
          </a:xfrm>
        </p:spPr>
        <p:txBody>
          <a:bodyPr/>
          <a:lstStyle/>
          <a:p>
            <a:pPr marL="63500" indent="0" algn="ctr">
              <a:buNone/>
            </a:pPr>
            <a:r>
              <a:rPr lang="en-US" sz="6000" b="1" dirty="0"/>
              <a:t>REMEMBER!!!</a:t>
            </a:r>
          </a:p>
          <a:p>
            <a:pPr marL="63500" indent="0" algn="ctr">
              <a:buNone/>
            </a:pPr>
            <a:r>
              <a:rPr lang="en-US" sz="6000" b="1" dirty="0"/>
              <a:t>COLLECT and INSPECT all drawer archive images for errors </a:t>
            </a:r>
            <a:r>
              <a:rPr lang="en-US" sz="6000" b="1" u="sng" dirty="0">
                <a:solidFill>
                  <a:srgbClr val="FF0000"/>
                </a:solidFill>
              </a:rPr>
              <a:t>BEFORE</a:t>
            </a:r>
            <a:r>
              <a:rPr lang="en-US" sz="6000" b="1" dirty="0"/>
              <a:t> proceeding to drawer training.</a:t>
            </a:r>
          </a:p>
        </p:txBody>
      </p:sp>
      <p:sp>
        <p:nvSpPr>
          <p:cNvPr id="4" name="Slide Number Placeholder 3"/>
          <p:cNvSpPr>
            <a:spLocks noGrp="1"/>
          </p:cNvSpPr>
          <p:nvPr>
            <p:ph type="sldNum" sz="quarter" idx="10"/>
          </p:nvPr>
        </p:nvSpPr>
        <p:spPr/>
        <p:txBody>
          <a:bodyPr/>
          <a:lstStyle/>
          <a:p>
            <a:fld id="{7E9518BE-0A15-4153-ACFC-330C51B8C456}" type="slidenum">
              <a:rPr lang="en-US" smtClean="0"/>
              <a:pPr/>
              <a:t>76</a:t>
            </a:fld>
            <a:endParaRPr lang="en-US" dirty="0"/>
          </a:p>
        </p:txBody>
      </p:sp>
    </p:spTree>
    <p:extLst>
      <p:ext uri="{BB962C8B-B14F-4D97-AF65-F5344CB8AC3E}">
        <p14:creationId xmlns:p14="http://schemas.microsoft.com/office/powerpoint/2010/main" val="271595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9939"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Toolbox Drawer Training</a:t>
            </a:r>
          </a:p>
        </p:txBody>
      </p:sp>
      <p:sp>
        <p:nvSpPr>
          <p:cNvPr id="59" name="Rectangle 58"/>
          <p:cNvSpPr/>
          <p:nvPr/>
        </p:nvSpPr>
        <p:spPr>
          <a:xfrm>
            <a:off x="381000" y="1295400"/>
            <a:ext cx="11430000" cy="3588675"/>
          </a:xfrm>
          <a:prstGeom prst="rect">
            <a:avLst/>
          </a:prstGeom>
        </p:spPr>
        <p:txBody>
          <a:bodyPr wrap="square">
            <a:spAutoFit/>
          </a:bodyPr>
          <a:lstStyle/>
          <a:p>
            <a:pPr marL="342900" indent="-342900">
              <a:spcBef>
                <a:spcPct val="20000"/>
              </a:spcBef>
              <a:buClr>
                <a:srgbClr val="CC0000"/>
              </a:buClr>
              <a:buSzPct val="80000"/>
              <a:buFont typeface="Wingdings" pitchFamily="2" charset="2"/>
              <a:buChar char="n"/>
            </a:pPr>
            <a:r>
              <a:rPr lang="en-US" dirty="0"/>
              <a:t>Drawer training performs these important tasks:</a:t>
            </a:r>
          </a:p>
          <a:p>
            <a:pPr marL="800100" lvl="1" indent="-342900">
              <a:spcBef>
                <a:spcPct val="20000"/>
              </a:spcBef>
              <a:buClr>
                <a:srgbClr val="CC0000"/>
              </a:buClr>
              <a:buSzPct val="80000"/>
              <a:buFont typeface="Wingdings" pitchFamily="2" charset="2"/>
              <a:buChar char="Ø"/>
            </a:pPr>
            <a:r>
              <a:rPr lang="en-US" sz="2000" dirty="0"/>
              <a:t>Import tool information into the toolbox database from the water jet “foam file”.</a:t>
            </a:r>
          </a:p>
          <a:p>
            <a:pPr marL="800100" lvl="1" indent="-342900">
              <a:spcBef>
                <a:spcPct val="20000"/>
              </a:spcBef>
              <a:buClr>
                <a:srgbClr val="CC0000"/>
              </a:buClr>
              <a:buSzPct val="80000"/>
              <a:buFont typeface="Wingdings" pitchFamily="2" charset="2"/>
              <a:buChar char="Ø"/>
            </a:pPr>
            <a:r>
              <a:rPr lang="en-US" sz="2000" dirty="0"/>
              <a:t>Align the foam file tool silhouette information against the actual drawer image.</a:t>
            </a:r>
          </a:p>
          <a:p>
            <a:pPr marL="800100" lvl="1" indent="-342900">
              <a:spcBef>
                <a:spcPct val="20000"/>
              </a:spcBef>
              <a:buClr>
                <a:srgbClr val="CC0000"/>
              </a:buClr>
              <a:buSzPct val="80000"/>
              <a:buFont typeface="Wingdings" pitchFamily="2" charset="2"/>
              <a:buChar char="Ø"/>
            </a:pPr>
            <a:r>
              <a:rPr lang="en-US" sz="2000" dirty="0"/>
              <a:t>Assign the tool silhouettes to a responsible camera, breaking them into separate pieces if necessary.</a:t>
            </a:r>
          </a:p>
          <a:p>
            <a:pPr marL="800100" lvl="1" indent="-342900">
              <a:spcBef>
                <a:spcPct val="20000"/>
              </a:spcBef>
              <a:buClr>
                <a:srgbClr val="CC0000"/>
              </a:buClr>
              <a:buSzPct val="80000"/>
              <a:buFont typeface="Wingdings" pitchFamily="2" charset="2"/>
              <a:buChar char="Ø"/>
            </a:pPr>
            <a:r>
              <a:rPr lang="en-US" sz="2000" dirty="0"/>
              <a:t>Store a reference absent signature for future tool detection.</a:t>
            </a:r>
          </a:p>
          <a:p>
            <a:pPr marL="800100" lvl="1" indent="-342900">
              <a:spcBef>
                <a:spcPct val="20000"/>
              </a:spcBef>
              <a:buClr>
                <a:srgbClr val="CC0000"/>
              </a:buClr>
              <a:buSzPct val="80000"/>
              <a:buFont typeface="Wingdings" pitchFamily="2" charset="2"/>
              <a:buChar char="Ø"/>
            </a:pPr>
            <a:r>
              <a:rPr lang="en-US" sz="2000" dirty="0"/>
              <a:t>Store three reference present signatures for future tool detection.</a:t>
            </a:r>
          </a:p>
          <a:p>
            <a:pPr marL="800100" lvl="1" indent="-342900">
              <a:spcBef>
                <a:spcPct val="20000"/>
              </a:spcBef>
              <a:buClr>
                <a:srgbClr val="CC0000"/>
              </a:buClr>
              <a:buSzPct val="80000"/>
              <a:buFont typeface="Wingdings" pitchFamily="2" charset="2"/>
              <a:buChar char="Ø"/>
            </a:pPr>
            <a:r>
              <a:rPr lang="en-US" sz="2000" dirty="0"/>
              <a:t>Capture an archive image of the drawer used to indicate the position of tools to the user – “wrong tool” image.</a:t>
            </a:r>
          </a:p>
          <a:p>
            <a:pPr marL="342900" indent="-342900">
              <a:spcBef>
                <a:spcPct val="20000"/>
              </a:spcBef>
              <a:buClr>
                <a:srgbClr val="CC0000"/>
              </a:buClr>
              <a:buSzPct val="80000"/>
              <a:buFont typeface="Wingdings" pitchFamily="2" charset="2"/>
              <a:buChar char="Ø"/>
            </a:pPr>
            <a:endParaRPr lang="en-US" sz="1600" dirty="0"/>
          </a:p>
        </p:txBody>
      </p:sp>
    </p:spTree>
    <p:extLst>
      <p:ext uri="{BB962C8B-B14F-4D97-AF65-F5344CB8AC3E}">
        <p14:creationId xmlns:p14="http://schemas.microsoft.com/office/powerpoint/2010/main" val="19336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Foam File Information</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Rectangle 4"/>
          <p:cNvSpPr/>
          <p:nvPr/>
        </p:nvSpPr>
        <p:spPr>
          <a:xfrm>
            <a:off x="7848603" y="1905000"/>
            <a:ext cx="3429000" cy="3293209"/>
          </a:xfrm>
          <a:prstGeom prst="rect">
            <a:avLst/>
          </a:prstGeom>
        </p:spPr>
        <p:txBody>
          <a:bodyPr wrap="square">
            <a:spAutoFit/>
          </a:bodyPr>
          <a:lstStyle/>
          <a:p>
            <a:r>
              <a:rPr lang="en-US" sz="1600" dirty="0"/>
              <a:t>…</a:t>
            </a:r>
          </a:p>
          <a:p>
            <a:r>
              <a:rPr lang="en-US" sz="1600" dirty="0"/>
              <a:t>Silhouette SDM222ZB</a:t>
            </a:r>
          </a:p>
          <a:p>
            <a:r>
              <a:rPr lang="en-US" sz="1600" dirty="0"/>
              <a:t>TOOL_BOX_ID 100</a:t>
            </a:r>
          </a:p>
          <a:p>
            <a:r>
              <a:rPr lang="en-US" sz="1600" dirty="0"/>
              <a:t>DRAWER </a:t>
            </a:r>
            <a:r>
              <a:rPr lang="en-US" sz="1600" dirty="0" err="1"/>
              <a:t>DRAWER</a:t>
            </a:r>
            <a:r>
              <a:rPr lang="en-US" sz="1600" dirty="0"/>
              <a:t>-2</a:t>
            </a:r>
          </a:p>
          <a:p>
            <a:r>
              <a:rPr lang="en-US" sz="1600" dirty="0"/>
              <a:t>POSITION S-0</a:t>
            </a:r>
          </a:p>
          <a:p>
            <a:r>
              <a:rPr lang="en-US" sz="1600" dirty="0"/>
              <a:t>DESCRIPTION Bit, </a:t>
            </a:r>
            <a:r>
              <a:rPr lang="en-US" sz="1600" dirty="0" err="1"/>
              <a:t>PHILLIPSr</a:t>
            </a:r>
            <a:r>
              <a:rPr lang="en-US" sz="1600" dirty="0"/>
              <a:t>, #2</a:t>
            </a:r>
          </a:p>
          <a:p>
            <a:r>
              <a:rPr lang="en-US" sz="1600" dirty="0"/>
              <a:t>ULC 656 2085</a:t>
            </a:r>
          </a:p>
          <a:p>
            <a:r>
              <a:rPr lang="en-US" sz="1600" dirty="0"/>
              <a:t>LRC 680 2112</a:t>
            </a:r>
          </a:p>
          <a:p>
            <a:r>
              <a:rPr lang="en-US" sz="1600" dirty="0"/>
              <a:t>1 12 1</a:t>
            </a:r>
          </a:p>
          <a:p>
            <a:r>
              <a:rPr lang="en-US" sz="1600" dirty="0"/>
              <a:t>1 10 5</a:t>
            </a:r>
          </a:p>
          <a:p>
            <a:r>
              <a:rPr lang="en-US" sz="1600" dirty="0"/>
              <a:t>1 8 9</a:t>
            </a:r>
          </a:p>
          <a:p>
            <a:r>
              <a:rPr lang="en-US" sz="1600" dirty="0"/>
              <a:t>1 6 13</a:t>
            </a:r>
          </a:p>
          <a:p>
            <a:r>
              <a:rPr lang="en-US" sz="1600" dirty="0"/>
              <a:t>…</a:t>
            </a:r>
          </a:p>
        </p:txBody>
      </p:sp>
      <p:sp>
        <p:nvSpPr>
          <p:cNvPr id="2" name="TextBox 1"/>
          <p:cNvSpPr txBox="1"/>
          <p:nvPr/>
        </p:nvSpPr>
        <p:spPr>
          <a:xfrm>
            <a:off x="8191503" y="1566446"/>
            <a:ext cx="2743199" cy="338554"/>
          </a:xfrm>
          <a:prstGeom prst="rect">
            <a:avLst/>
          </a:prstGeom>
          <a:noFill/>
        </p:spPr>
        <p:txBody>
          <a:bodyPr wrap="square" rtlCol="0">
            <a:spAutoFit/>
          </a:bodyPr>
          <a:lstStyle/>
          <a:p>
            <a:r>
              <a:rPr lang="en-US" sz="1600" u="sng" dirty="0"/>
              <a:t>Excerpt from Drawer02.txt</a:t>
            </a:r>
          </a:p>
        </p:txBody>
      </p:sp>
      <p:sp>
        <p:nvSpPr>
          <p:cNvPr id="3" name="Rectangle 2"/>
          <p:cNvSpPr/>
          <p:nvPr/>
        </p:nvSpPr>
        <p:spPr>
          <a:xfrm>
            <a:off x="746698" y="1129910"/>
            <a:ext cx="6577015" cy="4598182"/>
          </a:xfrm>
          <a:prstGeom prst="rect">
            <a:avLst/>
          </a:prstGeom>
        </p:spPr>
        <p:txBody>
          <a:bodyPr wrap="square">
            <a:spAutoFit/>
          </a:bodyPr>
          <a:lstStyle/>
          <a:p>
            <a:pPr marL="342900" lvl="0" indent="-342900">
              <a:spcBef>
                <a:spcPct val="20000"/>
              </a:spcBef>
              <a:buClr>
                <a:srgbClr val="CC0000"/>
              </a:buClr>
              <a:buSzPct val="80000"/>
              <a:buFont typeface="Wingdings" pitchFamily="2" charset="2"/>
              <a:buChar char="n"/>
            </a:pPr>
            <a:r>
              <a:rPr lang="en-US" dirty="0">
                <a:solidFill>
                  <a:prstClr val="black"/>
                </a:solidFill>
              </a:rPr>
              <a:t>Foam Files are text files.</a:t>
            </a:r>
          </a:p>
          <a:p>
            <a:pPr marL="800100" lvl="1" indent="-342900">
              <a:spcBef>
                <a:spcPct val="20000"/>
              </a:spcBef>
              <a:buClr>
                <a:srgbClr val="CC0000"/>
              </a:buClr>
              <a:buSzPct val="80000"/>
              <a:buFont typeface="Wingdings" panose="05000000000000000000" pitchFamily="2" charset="2"/>
              <a:buChar char="Ø"/>
            </a:pPr>
            <a:r>
              <a:rPr lang="en-US" sz="2000" dirty="0">
                <a:solidFill>
                  <a:prstClr val="black"/>
                </a:solidFill>
              </a:rPr>
              <a:t>Drawer01.txt</a:t>
            </a:r>
          </a:p>
          <a:p>
            <a:pPr marL="800100" lvl="1" indent="-342900">
              <a:spcBef>
                <a:spcPct val="20000"/>
              </a:spcBef>
              <a:buClr>
                <a:srgbClr val="CC0000"/>
              </a:buClr>
              <a:buSzPct val="80000"/>
              <a:buFont typeface="Wingdings" panose="05000000000000000000" pitchFamily="2" charset="2"/>
              <a:buChar char="Ø"/>
            </a:pPr>
            <a:r>
              <a:rPr lang="en-US" sz="2000" dirty="0">
                <a:solidFill>
                  <a:prstClr val="black"/>
                </a:solidFill>
              </a:rPr>
              <a:t>1 per drawer</a:t>
            </a:r>
          </a:p>
          <a:p>
            <a:pPr marL="342900" lvl="0" indent="-342900">
              <a:spcBef>
                <a:spcPct val="20000"/>
              </a:spcBef>
              <a:buClr>
                <a:srgbClr val="CC0000"/>
              </a:buClr>
              <a:buSzPct val="80000"/>
              <a:buFont typeface="Wingdings" pitchFamily="2" charset="2"/>
              <a:buChar char="n"/>
            </a:pPr>
            <a:r>
              <a:rPr lang="en-US" dirty="0">
                <a:solidFill>
                  <a:prstClr val="black"/>
                </a:solidFill>
              </a:rPr>
              <a:t>Contain information used by the ATC system.</a:t>
            </a:r>
          </a:p>
          <a:p>
            <a:pPr marL="342900" lvl="0" indent="-342900">
              <a:spcBef>
                <a:spcPct val="20000"/>
              </a:spcBef>
              <a:buClr>
                <a:srgbClr val="CC0000"/>
              </a:buClr>
              <a:buSzPct val="80000"/>
              <a:buFont typeface="Wingdings" pitchFamily="2" charset="2"/>
              <a:buChar char="n"/>
            </a:pPr>
            <a:r>
              <a:rPr lang="en-US" dirty="0">
                <a:solidFill>
                  <a:prstClr val="black"/>
                </a:solidFill>
              </a:rPr>
              <a:t>Object Type (Silhouette, Notch, Channel, Pallet, Hole)</a:t>
            </a:r>
          </a:p>
          <a:p>
            <a:pPr marL="342900" indent="-342900">
              <a:spcBef>
                <a:spcPct val="20000"/>
              </a:spcBef>
              <a:buClr>
                <a:srgbClr val="CC0000"/>
              </a:buClr>
              <a:buSzPct val="80000"/>
              <a:buFont typeface="Wingdings" pitchFamily="2" charset="2"/>
              <a:buChar char="n"/>
            </a:pPr>
            <a:r>
              <a:rPr lang="en-US" dirty="0"/>
              <a:t>Tool ID Number</a:t>
            </a:r>
          </a:p>
          <a:p>
            <a:pPr marL="342900" indent="-342900">
              <a:spcBef>
                <a:spcPct val="20000"/>
              </a:spcBef>
              <a:buClr>
                <a:srgbClr val="CC0000"/>
              </a:buClr>
              <a:buSzPct val="80000"/>
              <a:buFont typeface="Wingdings" pitchFamily="2" charset="2"/>
              <a:buChar char="n"/>
            </a:pPr>
            <a:r>
              <a:rPr lang="en-US" dirty="0"/>
              <a:t>Part Number, Part Description</a:t>
            </a:r>
          </a:p>
          <a:p>
            <a:pPr marL="342900" indent="-342900">
              <a:spcBef>
                <a:spcPct val="20000"/>
              </a:spcBef>
              <a:buClr>
                <a:srgbClr val="CC0000"/>
              </a:buClr>
              <a:buSzPct val="80000"/>
              <a:buFont typeface="Wingdings" pitchFamily="2" charset="2"/>
              <a:buChar char="n"/>
            </a:pPr>
            <a:r>
              <a:rPr lang="en-US" dirty="0"/>
              <a:t>Foam Location</a:t>
            </a:r>
          </a:p>
          <a:p>
            <a:pPr marL="342900" indent="-342900">
              <a:spcBef>
                <a:spcPct val="20000"/>
              </a:spcBef>
              <a:buClr>
                <a:srgbClr val="CC0000"/>
              </a:buClr>
              <a:buSzPct val="80000"/>
              <a:buFont typeface="Wingdings" pitchFamily="2" charset="2"/>
              <a:buChar char="n"/>
            </a:pPr>
            <a:r>
              <a:rPr lang="en-US" dirty="0"/>
              <a:t>Foam Silhouette</a:t>
            </a:r>
          </a:p>
        </p:txBody>
      </p:sp>
    </p:spTree>
    <p:extLst>
      <p:ext uri="{BB962C8B-B14F-4D97-AF65-F5344CB8AC3E}">
        <p14:creationId xmlns:p14="http://schemas.microsoft.com/office/powerpoint/2010/main" val="187801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Loading New Foam Files</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Rectangle 4"/>
          <p:cNvSpPr/>
          <p:nvPr/>
        </p:nvSpPr>
        <p:spPr>
          <a:xfrm>
            <a:off x="785814" y="1219200"/>
            <a:ext cx="9448800" cy="2086725"/>
          </a:xfrm>
          <a:prstGeom prst="rect">
            <a:avLst/>
          </a:prstGeom>
        </p:spPr>
        <p:txBody>
          <a:bodyPr wrap="square">
            <a:spAutoFit/>
          </a:bodyPr>
          <a:lstStyle/>
          <a:p>
            <a:pPr marL="342900" lvl="0" indent="-342900">
              <a:spcBef>
                <a:spcPct val="20000"/>
              </a:spcBef>
              <a:buClr>
                <a:srgbClr val="CC0000"/>
              </a:buClr>
              <a:buSzPct val="80000"/>
              <a:buFont typeface="Wingdings" pitchFamily="2" charset="2"/>
              <a:buChar char="n"/>
            </a:pPr>
            <a:r>
              <a:rPr lang="en-US" dirty="0">
                <a:solidFill>
                  <a:prstClr val="black"/>
                </a:solidFill>
              </a:rPr>
              <a:t>Use the Admin Client to load new foam files.</a:t>
            </a:r>
          </a:p>
          <a:p>
            <a:pPr marL="342900" indent="-342900">
              <a:spcBef>
                <a:spcPct val="20000"/>
              </a:spcBef>
              <a:buClr>
                <a:srgbClr val="CC0000"/>
              </a:buClr>
              <a:buSzPct val="80000"/>
              <a:buFont typeface="Wingdings" pitchFamily="2" charset="2"/>
              <a:buChar char="n"/>
            </a:pPr>
            <a:r>
              <a:rPr lang="en-US" dirty="0"/>
              <a:t>Software tries to maintain links between old &amp; new tools.</a:t>
            </a:r>
          </a:p>
          <a:p>
            <a:pPr marL="342900" indent="-342900">
              <a:spcBef>
                <a:spcPct val="20000"/>
              </a:spcBef>
              <a:buClr>
                <a:srgbClr val="CC0000"/>
              </a:buClr>
              <a:buSzPct val="80000"/>
              <a:buFont typeface="Wingdings" pitchFamily="2" charset="2"/>
              <a:buChar char="n"/>
            </a:pPr>
            <a:r>
              <a:rPr lang="en-US" dirty="0"/>
              <a:t>Manually loading foam files to the tool box can result in database corruption.</a:t>
            </a:r>
          </a:p>
          <a:p>
            <a:pPr marL="800100" lvl="1" indent="-342900">
              <a:spcBef>
                <a:spcPct val="20000"/>
              </a:spcBef>
              <a:buClr>
                <a:srgbClr val="CC0000"/>
              </a:buClr>
              <a:buSzPct val="80000"/>
              <a:buFont typeface="Wingdings" panose="05000000000000000000" pitchFamily="2" charset="2"/>
              <a:buChar char="Ø"/>
            </a:pPr>
            <a:r>
              <a:rPr lang="en-US" sz="2000" dirty="0"/>
              <a:t>Tool ID numbers may or may not match previous entries in the database.</a:t>
            </a:r>
          </a:p>
        </p:txBody>
      </p:sp>
    </p:spTree>
    <p:extLst>
      <p:ext uri="{BB962C8B-B14F-4D97-AF65-F5344CB8AC3E}">
        <p14:creationId xmlns:p14="http://schemas.microsoft.com/office/powerpoint/2010/main" val="31928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8E80-18FD-EC5B-11CD-1488F07C2420}"/>
              </a:ext>
            </a:extLst>
          </p:cNvPr>
          <p:cNvSpPr>
            <a:spLocks noGrp="1"/>
          </p:cNvSpPr>
          <p:nvPr>
            <p:ph type="title"/>
          </p:nvPr>
        </p:nvSpPr>
        <p:spPr/>
        <p:txBody>
          <a:bodyPr/>
          <a:lstStyle/>
          <a:p>
            <a:r>
              <a:rPr lang="en-US" dirty="0"/>
              <a:t>Documentation</a:t>
            </a:r>
          </a:p>
        </p:txBody>
      </p:sp>
      <p:sp>
        <p:nvSpPr>
          <p:cNvPr id="3" name="Content Placeholder 2">
            <a:extLst>
              <a:ext uri="{FF2B5EF4-FFF2-40B4-BE49-F238E27FC236}">
                <a16:creationId xmlns:a16="http://schemas.microsoft.com/office/drawing/2014/main" id="{CDE39308-6E8C-59A4-DDC2-B390F335DC73}"/>
              </a:ext>
            </a:extLst>
          </p:cNvPr>
          <p:cNvSpPr>
            <a:spLocks noGrp="1"/>
          </p:cNvSpPr>
          <p:nvPr>
            <p:ph idx="1"/>
          </p:nvPr>
        </p:nvSpPr>
        <p:spPr>
          <a:xfrm>
            <a:off x="736599" y="1200154"/>
            <a:ext cx="7493001" cy="4714875"/>
          </a:xfrm>
        </p:spPr>
        <p:txBody>
          <a:bodyPr/>
          <a:lstStyle/>
          <a:p>
            <a:r>
              <a:rPr lang="en-US" dirty="0"/>
              <a:t>Administration Guide</a:t>
            </a:r>
          </a:p>
          <a:p>
            <a:pPr lvl="1"/>
            <a:r>
              <a:rPr lang="en-US" dirty="0"/>
              <a:t>How-</a:t>
            </a:r>
            <a:r>
              <a:rPr lang="en-US" dirty="0" err="1"/>
              <a:t>to’s</a:t>
            </a:r>
            <a:r>
              <a:rPr lang="en-US" dirty="0"/>
              <a:t> and procedures for managing the system</a:t>
            </a:r>
          </a:p>
          <a:p>
            <a:pPr marL="406400" lvl="1" indent="0">
              <a:buNone/>
            </a:pPr>
            <a:endParaRPr lang="en-US" dirty="0"/>
          </a:p>
          <a:p>
            <a:r>
              <a:rPr lang="en-US" dirty="0"/>
              <a:t>ATC Operations Guide</a:t>
            </a:r>
          </a:p>
          <a:p>
            <a:pPr lvl="1"/>
            <a:r>
              <a:rPr lang="en-US" dirty="0"/>
              <a:t> In-depth instructions on how to use and maintain the ATC Device</a:t>
            </a:r>
          </a:p>
          <a:p>
            <a:pPr lvl="1"/>
            <a:endParaRPr lang="en-US" dirty="0"/>
          </a:p>
          <a:p>
            <a:r>
              <a:rPr lang="en-US" dirty="0"/>
              <a:t>Electronic and Paper copies available</a:t>
            </a:r>
          </a:p>
          <a:p>
            <a:pPr marL="406400" lvl="1" indent="0">
              <a:buNone/>
            </a:pPr>
            <a:endParaRPr lang="en-US" dirty="0"/>
          </a:p>
        </p:txBody>
      </p:sp>
      <p:sp>
        <p:nvSpPr>
          <p:cNvPr id="4" name="Slide Number Placeholder 3">
            <a:extLst>
              <a:ext uri="{FF2B5EF4-FFF2-40B4-BE49-F238E27FC236}">
                <a16:creationId xmlns:a16="http://schemas.microsoft.com/office/drawing/2014/main" id="{B75956E0-E5EA-DACA-75E1-DD112E640AEF}"/>
              </a:ext>
            </a:extLst>
          </p:cNvPr>
          <p:cNvSpPr>
            <a:spLocks noGrp="1"/>
          </p:cNvSpPr>
          <p:nvPr>
            <p:ph type="sldNum" sz="quarter" idx="10"/>
          </p:nvPr>
        </p:nvSpPr>
        <p:spPr/>
        <p:txBody>
          <a:bodyPr/>
          <a:lstStyle/>
          <a:p>
            <a:fld id="{7E9518BE-0A15-4153-ACFC-330C51B8C456}" type="slidenum">
              <a:rPr lang="en-US" smtClean="0"/>
              <a:pPr/>
              <a:t>8</a:t>
            </a:fld>
            <a:endParaRPr lang="en-US" dirty="0"/>
          </a:p>
        </p:txBody>
      </p:sp>
      <p:pic>
        <p:nvPicPr>
          <p:cNvPr id="6" name="Picture 5">
            <a:extLst>
              <a:ext uri="{FF2B5EF4-FFF2-40B4-BE49-F238E27FC236}">
                <a16:creationId xmlns:a16="http://schemas.microsoft.com/office/drawing/2014/main" id="{4AE0F106-5A7E-4616-2EB2-34A06DAEF62A}"/>
              </a:ext>
            </a:extLst>
          </p:cNvPr>
          <p:cNvPicPr>
            <a:picLocks noChangeAspect="1"/>
          </p:cNvPicPr>
          <p:nvPr/>
        </p:nvPicPr>
        <p:blipFill rotWithShape="1">
          <a:blip r:embed="rId2"/>
          <a:srcRect l="3792" r="5185"/>
          <a:stretch/>
        </p:blipFill>
        <p:spPr>
          <a:xfrm>
            <a:off x="8458200" y="228600"/>
            <a:ext cx="2209800" cy="3130550"/>
          </a:xfrm>
          <a:prstGeom prst="rect">
            <a:avLst/>
          </a:prstGeom>
          <a:ln>
            <a:solidFill>
              <a:schemeClr val="tx1"/>
            </a:solidFill>
          </a:ln>
        </p:spPr>
      </p:pic>
      <p:pic>
        <p:nvPicPr>
          <p:cNvPr id="8" name="Picture 7">
            <a:extLst>
              <a:ext uri="{FF2B5EF4-FFF2-40B4-BE49-F238E27FC236}">
                <a16:creationId xmlns:a16="http://schemas.microsoft.com/office/drawing/2014/main" id="{7DCB93DE-6E69-4F0A-EF5C-388A5BA39140}"/>
              </a:ext>
            </a:extLst>
          </p:cNvPr>
          <p:cNvPicPr>
            <a:picLocks noChangeAspect="1"/>
          </p:cNvPicPr>
          <p:nvPr/>
        </p:nvPicPr>
        <p:blipFill>
          <a:blip r:embed="rId3"/>
          <a:stretch>
            <a:fillRect/>
          </a:stretch>
        </p:blipFill>
        <p:spPr>
          <a:xfrm>
            <a:off x="8888371" y="2590800"/>
            <a:ext cx="2537012" cy="3276600"/>
          </a:xfrm>
          <a:prstGeom prst="rect">
            <a:avLst/>
          </a:prstGeom>
          <a:ln>
            <a:solidFill>
              <a:schemeClr val="tx1"/>
            </a:solidFill>
          </a:ln>
        </p:spPr>
      </p:pic>
      <p:pic>
        <p:nvPicPr>
          <p:cNvPr id="10" name="Picture 9">
            <a:extLst>
              <a:ext uri="{FF2B5EF4-FFF2-40B4-BE49-F238E27FC236}">
                <a16:creationId xmlns:a16="http://schemas.microsoft.com/office/drawing/2014/main" id="{772C236F-D3E5-ED1A-3AFF-EC34FE4FBEB2}"/>
              </a:ext>
            </a:extLst>
          </p:cNvPr>
          <p:cNvPicPr>
            <a:picLocks noChangeAspect="1"/>
          </p:cNvPicPr>
          <p:nvPr/>
        </p:nvPicPr>
        <p:blipFill>
          <a:blip r:embed="rId4"/>
          <a:stretch>
            <a:fillRect/>
          </a:stretch>
        </p:blipFill>
        <p:spPr>
          <a:xfrm>
            <a:off x="8555553" y="457200"/>
            <a:ext cx="325069" cy="200025"/>
          </a:xfrm>
          <a:prstGeom prst="rect">
            <a:avLst/>
          </a:prstGeom>
        </p:spPr>
      </p:pic>
    </p:spTree>
    <p:extLst>
      <p:ext uri="{BB962C8B-B14F-4D97-AF65-F5344CB8AC3E}">
        <p14:creationId xmlns:p14="http://schemas.microsoft.com/office/powerpoint/2010/main" val="404365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Aligning Foam File to Drawer Image</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Rectangle 4"/>
          <p:cNvSpPr/>
          <p:nvPr/>
        </p:nvSpPr>
        <p:spPr>
          <a:xfrm>
            <a:off x="381000" y="1295400"/>
            <a:ext cx="11430000" cy="3564053"/>
          </a:xfrm>
          <a:prstGeom prst="rect">
            <a:avLst/>
          </a:prstGeom>
        </p:spPr>
        <p:txBody>
          <a:bodyPr wrap="square">
            <a:spAutoFit/>
          </a:bodyPr>
          <a:lstStyle/>
          <a:p>
            <a:pPr marL="342900" indent="-342900">
              <a:spcBef>
                <a:spcPct val="20000"/>
              </a:spcBef>
              <a:buClr>
                <a:srgbClr val="CC0000"/>
              </a:buClr>
              <a:buSzPct val="80000"/>
              <a:buFont typeface="Wingdings" pitchFamily="2" charset="2"/>
              <a:buChar char="n"/>
            </a:pPr>
            <a:r>
              <a:rPr lang="en-US" dirty="0"/>
              <a:t>Software prompts user to open drawer, remove tools, close drawer.</a:t>
            </a:r>
          </a:p>
          <a:p>
            <a:pPr marL="342900" indent="-342900">
              <a:spcBef>
                <a:spcPct val="20000"/>
              </a:spcBef>
              <a:buClr>
                <a:srgbClr val="CC0000"/>
              </a:buClr>
              <a:buSzPct val="80000"/>
              <a:buFont typeface="Wingdings" pitchFamily="2" charset="2"/>
              <a:buChar char="n"/>
            </a:pPr>
            <a:r>
              <a:rPr lang="en-US" dirty="0"/>
              <a:t>Certain tools should always be removed.</a:t>
            </a:r>
          </a:p>
          <a:p>
            <a:pPr marL="800100" lvl="1" indent="-342900">
              <a:spcBef>
                <a:spcPct val="20000"/>
              </a:spcBef>
              <a:buClr>
                <a:srgbClr val="CC0000"/>
              </a:buClr>
              <a:buSzPct val="80000"/>
              <a:buFont typeface="Wingdings" pitchFamily="2" charset="2"/>
              <a:buChar char="Ø"/>
            </a:pPr>
            <a:r>
              <a:rPr lang="en-US" sz="2000" dirty="0"/>
              <a:t>Tall tools (parallax)</a:t>
            </a:r>
          </a:p>
          <a:p>
            <a:pPr marL="800100" lvl="1" indent="-342900">
              <a:spcBef>
                <a:spcPct val="20000"/>
              </a:spcBef>
              <a:buClr>
                <a:srgbClr val="CC0000"/>
              </a:buClr>
              <a:buSzPct val="80000"/>
              <a:buFont typeface="Wingdings" pitchFamily="2" charset="2"/>
              <a:buChar char="Ø"/>
            </a:pPr>
            <a:r>
              <a:rPr lang="en-US" sz="2000" dirty="0"/>
              <a:t>Blue tools (not enough contrast with surrounding foam)</a:t>
            </a:r>
          </a:p>
          <a:p>
            <a:pPr marL="800100" lvl="1" indent="-342900">
              <a:spcBef>
                <a:spcPct val="20000"/>
              </a:spcBef>
              <a:buClr>
                <a:srgbClr val="CC0000"/>
              </a:buClr>
              <a:buSzPct val="80000"/>
              <a:buFont typeface="Wingdings" pitchFamily="2" charset="2"/>
              <a:buChar char="Ø"/>
            </a:pPr>
            <a:r>
              <a:rPr lang="en-US" sz="2000" dirty="0"/>
              <a:t>Tools that overhang their silhouette</a:t>
            </a:r>
          </a:p>
          <a:p>
            <a:pPr marL="342900" lvl="0" indent="-342900">
              <a:spcBef>
                <a:spcPct val="20000"/>
              </a:spcBef>
              <a:buClr>
                <a:srgbClr val="CC0000"/>
              </a:buClr>
              <a:buSzPct val="80000"/>
              <a:buFont typeface="Wingdings" pitchFamily="2" charset="2"/>
              <a:buChar char="n"/>
            </a:pPr>
            <a:r>
              <a:rPr lang="en-US" dirty="0">
                <a:solidFill>
                  <a:prstClr val="black"/>
                </a:solidFill>
              </a:rPr>
              <a:t>Objects not defined in the foam file can confuse the software.</a:t>
            </a:r>
          </a:p>
          <a:p>
            <a:pPr marL="800100" lvl="1" indent="-342900">
              <a:spcBef>
                <a:spcPct val="20000"/>
              </a:spcBef>
              <a:buClr>
                <a:srgbClr val="CC0000"/>
              </a:buClr>
              <a:buSzPct val="80000"/>
              <a:buFont typeface="Wingdings" pitchFamily="2" charset="2"/>
              <a:buChar char="Ø"/>
            </a:pPr>
            <a:r>
              <a:rPr lang="en-US" sz="2000" dirty="0">
                <a:solidFill>
                  <a:prstClr val="black"/>
                </a:solidFill>
              </a:rPr>
              <a:t>Labels, undefined channels, etc.</a:t>
            </a:r>
          </a:p>
          <a:p>
            <a:pPr marL="342900" lvl="0" indent="-342900">
              <a:spcBef>
                <a:spcPct val="20000"/>
              </a:spcBef>
              <a:buClr>
                <a:srgbClr val="CC0000"/>
              </a:buClr>
              <a:buSzPct val="80000"/>
              <a:buFont typeface="Wingdings" pitchFamily="2" charset="2"/>
              <a:buChar char="n"/>
            </a:pPr>
            <a:r>
              <a:rPr lang="en-US" dirty="0">
                <a:solidFill>
                  <a:prstClr val="black"/>
                </a:solidFill>
              </a:rPr>
              <a:t>Remove pallet contents, NOT pallets.</a:t>
            </a:r>
          </a:p>
          <a:p>
            <a:pPr marL="342900" indent="-342900">
              <a:spcBef>
                <a:spcPct val="20000"/>
              </a:spcBef>
              <a:buClr>
                <a:srgbClr val="CC0000"/>
              </a:buClr>
              <a:buSzPct val="80000"/>
              <a:buFont typeface="Wingdings" pitchFamily="2" charset="2"/>
              <a:buChar char="Ø"/>
            </a:pPr>
            <a:endParaRPr lang="en-US" sz="1600" dirty="0"/>
          </a:p>
        </p:txBody>
      </p:sp>
    </p:spTree>
    <p:extLst>
      <p:ext uri="{BB962C8B-B14F-4D97-AF65-F5344CB8AC3E}">
        <p14:creationId xmlns:p14="http://schemas.microsoft.com/office/powerpoint/2010/main" val="20671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Foam File Alignment</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Rectangle 4"/>
          <p:cNvSpPr/>
          <p:nvPr/>
        </p:nvSpPr>
        <p:spPr>
          <a:xfrm>
            <a:off x="685800" y="1019110"/>
            <a:ext cx="11430000" cy="4819781"/>
          </a:xfrm>
          <a:prstGeom prst="rect">
            <a:avLst/>
          </a:prstGeom>
        </p:spPr>
        <p:txBody>
          <a:bodyPr wrap="square">
            <a:spAutoFit/>
          </a:bodyPr>
          <a:lstStyle/>
          <a:p>
            <a:pPr marL="342900" indent="-342900">
              <a:spcBef>
                <a:spcPct val="20000"/>
              </a:spcBef>
              <a:buClr>
                <a:srgbClr val="CC0000"/>
              </a:buClr>
              <a:buSzPct val="80000"/>
              <a:buFont typeface="Wingdings" pitchFamily="2" charset="2"/>
              <a:buChar char="n"/>
            </a:pPr>
            <a:r>
              <a:rPr lang="en-US" dirty="0"/>
              <a:t>Correct for minor deviations introduced in foam cutting process.</a:t>
            </a:r>
          </a:p>
          <a:p>
            <a:pPr marL="342900" indent="-342900">
              <a:spcBef>
                <a:spcPct val="20000"/>
              </a:spcBef>
              <a:buClr>
                <a:srgbClr val="CC0000"/>
              </a:buClr>
              <a:buSzPct val="80000"/>
              <a:buFont typeface="Wingdings" pitchFamily="2" charset="2"/>
              <a:buChar char="n"/>
            </a:pPr>
            <a:r>
              <a:rPr lang="en-US" dirty="0"/>
              <a:t>Check for foam file errors.</a:t>
            </a:r>
          </a:p>
          <a:p>
            <a:pPr marL="342900" indent="-342900">
              <a:spcBef>
                <a:spcPct val="20000"/>
              </a:spcBef>
              <a:buClr>
                <a:srgbClr val="CC0000"/>
              </a:buClr>
              <a:buSzPct val="80000"/>
              <a:buFont typeface="Wingdings" pitchFamily="2" charset="2"/>
              <a:buChar char="n"/>
            </a:pPr>
            <a:r>
              <a:rPr lang="en-US" dirty="0"/>
              <a:t>Check for inconsistency between drawer image and foam file.</a:t>
            </a:r>
          </a:p>
          <a:p>
            <a:pPr marL="800100" lvl="1" indent="-342900">
              <a:spcBef>
                <a:spcPct val="20000"/>
              </a:spcBef>
              <a:buClr>
                <a:srgbClr val="CC0000"/>
              </a:buClr>
              <a:buSzPct val="80000"/>
              <a:buFont typeface="Wingdings" pitchFamily="2" charset="2"/>
              <a:buChar char="Ø"/>
            </a:pPr>
            <a:r>
              <a:rPr lang="en-US" sz="2000" dirty="0"/>
              <a:t>Foam plugs not removed</a:t>
            </a:r>
          </a:p>
          <a:p>
            <a:pPr marL="800100" lvl="1" indent="-342900">
              <a:spcBef>
                <a:spcPct val="20000"/>
              </a:spcBef>
              <a:buClr>
                <a:srgbClr val="CC0000"/>
              </a:buClr>
              <a:buSzPct val="80000"/>
              <a:buFont typeface="Wingdings" pitchFamily="2" charset="2"/>
              <a:buChar char="Ø"/>
            </a:pPr>
            <a:r>
              <a:rPr lang="en-US" sz="2000" dirty="0"/>
              <a:t>Silhouette mismatch</a:t>
            </a:r>
          </a:p>
          <a:p>
            <a:pPr marL="800100" lvl="1" indent="-342900">
              <a:spcBef>
                <a:spcPct val="20000"/>
              </a:spcBef>
              <a:buClr>
                <a:srgbClr val="CC0000"/>
              </a:buClr>
              <a:buSzPct val="80000"/>
              <a:buFont typeface="Wingdings" pitchFamily="2" charset="2"/>
              <a:buChar char="Ø"/>
            </a:pPr>
            <a:r>
              <a:rPr lang="en-US" sz="2000" dirty="0"/>
              <a:t>Floating finger notches</a:t>
            </a:r>
          </a:p>
          <a:p>
            <a:pPr marL="800100" lvl="1" indent="-342900">
              <a:spcBef>
                <a:spcPct val="20000"/>
              </a:spcBef>
              <a:buClr>
                <a:srgbClr val="CC0000"/>
              </a:buClr>
              <a:buSzPct val="80000"/>
              <a:buFont typeface="Wingdings" pitchFamily="2" charset="2"/>
              <a:buChar char="Ø"/>
            </a:pPr>
            <a:r>
              <a:rPr lang="en-US" sz="2000" dirty="0"/>
              <a:t>Multi-level silhouette cut mismatches</a:t>
            </a:r>
          </a:p>
          <a:p>
            <a:pPr marL="800100" lvl="1" indent="-342900">
              <a:spcBef>
                <a:spcPct val="20000"/>
              </a:spcBef>
              <a:buClr>
                <a:srgbClr val="CC0000"/>
              </a:buClr>
              <a:buSzPct val="80000"/>
              <a:buFont typeface="Wingdings" pitchFamily="2" charset="2"/>
              <a:buChar char="Ø"/>
            </a:pPr>
            <a:r>
              <a:rPr lang="en-US" sz="2000" dirty="0"/>
              <a:t>Foam rotated 180 degrees when glued to backing</a:t>
            </a:r>
          </a:p>
          <a:p>
            <a:pPr marL="342900" lvl="0" indent="-342900">
              <a:spcBef>
                <a:spcPct val="20000"/>
              </a:spcBef>
              <a:buClr>
                <a:srgbClr val="CC0000"/>
              </a:buClr>
              <a:buSzPct val="80000"/>
              <a:buFont typeface="Wingdings" pitchFamily="2" charset="2"/>
              <a:buChar char="n"/>
            </a:pPr>
            <a:r>
              <a:rPr lang="en-US" dirty="0">
                <a:solidFill>
                  <a:prstClr val="black"/>
                </a:solidFill>
              </a:rPr>
              <a:t>Software tries to correct for layout rules violations.</a:t>
            </a:r>
          </a:p>
          <a:p>
            <a:pPr marL="800100" lvl="1" indent="-342900">
              <a:spcBef>
                <a:spcPct val="20000"/>
              </a:spcBef>
              <a:buClr>
                <a:srgbClr val="CC0000"/>
              </a:buClr>
              <a:buSzPct val="80000"/>
              <a:buFont typeface="Wingdings" pitchFamily="2" charset="2"/>
              <a:buChar char="Ø"/>
            </a:pPr>
            <a:r>
              <a:rPr lang="en-US" sz="2000" dirty="0">
                <a:solidFill>
                  <a:prstClr val="black"/>
                </a:solidFill>
              </a:rPr>
              <a:t>Expand super thin sections</a:t>
            </a:r>
          </a:p>
          <a:p>
            <a:pPr marL="800100" lvl="1" indent="-342900">
              <a:spcBef>
                <a:spcPct val="20000"/>
              </a:spcBef>
              <a:buClr>
                <a:srgbClr val="CC0000"/>
              </a:buClr>
              <a:buSzPct val="80000"/>
              <a:buFont typeface="Wingdings" pitchFamily="2" charset="2"/>
              <a:buChar char="Ø"/>
            </a:pPr>
            <a:r>
              <a:rPr lang="en-US" sz="2000" dirty="0">
                <a:solidFill>
                  <a:prstClr val="black"/>
                </a:solidFill>
              </a:rPr>
              <a:t>Trim back line violations</a:t>
            </a:r>
          </a:p>
          <a:p>
            <a:pPr marL="342900" lvl="0" indent="-342900">
              <a:spcBef>
                <a:spcPct val="20000"/>
              </a:spcBef>
              <a:buClr>
                <a:srgbClr val="CC0000"/>
              </a:buClr>
              <a:buSzPct val="80000"/>
              <a:buFont typeface="Wingdings" pitchFamily="2" charset="2"/>
              <a:buChar char="n"/>
            </a:pPr>
            <a:r>
              <a:rPr lang="en-US" dirty="0">
                <a:solidFill>
                  <a:prstClr val="black"/>
                </a:solidFill>
              </a:rPr>
              <a:t>Persist previous tool information.</a:t>
            </a:r>
          </a:p>
        </p:txBody>
      </p:sp>
    </p:spTree>
    <p:extLst>
      <p:ext uri="{BB962C8B-B14F-4D97-AF65-F5344CB8AC3E}">
        <p14:creationId xmlns:p14="http://schemas.microsoft.com/office/powerpoint/2010/main" val="161038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Alignment Error Feedback</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6" name="Picture 5" descr="training error.png"/>
          <p:cNvPicPr>
            <a:picLocks noChangeAspect="1"/>
          </p:cNvPicPr>
          <p:nvPr/>
        </p:nvPicPr>
        <p:blipFill>
          <a:blip r:embed="rId3" cstate="print"/>
          <a:stretch>
            <a:fillRect/>
          </a:stretch>
        </p:blipFill>
        <p:spPr>
          <a:xfrm>
            <a:off x="3223051" y="2362200"/>
            <a:ext cx="5745898" cy="3601906"/>
          </a:xfrm>
          <a:prstGeom prst="rect">
            <a:avLst/>
          </a:prstGeom>
        </p:spPr>
      </p:pic>
      <p:sp>
        <p:nvSpPr>
          <p:cNvPr id="7" name="Rectangle 6"/>
          <p:cNvSpPr/>
          <p:nvPr/>
        </p:nvSpPr>
        <p:spPr>
          <a:xfrm>
            <a:off x="419100" y="893897"/>
            <a:ext cx="11353800" cy="1295739"/>
          </a:xfrm>
          <a:prstGeom prst="rect">
            <a:avLst/>
          </a:prstGeom>
        </p:spPr>
        <p:txBody>
          <a:bodyPr wrap="square">
            <a:spAutoFit/>
          </a:bodyPr>
          <a:lstStyle/>
          <a:p>
            <a:pPr marL="342900" lvl="0" indent="-342900">
              <a:spcBef>
                <a:spcPct val="20000"/>
              </a:spcBef>
              <a:buClr>
                <a:srgbClr val="CC0000"/>
              </a:buClr>
              <a:buSzPct val="80000"/>
              <a:buFont typeface="Wingdings" pitchFamily="2" charset="2"/>
              <a:buChar char="n"/>
            </a:pPr>
            <a:r>
              <a:rPr lang="en-US" sz="2300" dirty="0">
                <a:solidFill>
                  <a:prstClr val="black"/>
                </a:solidFill>
              </a:rPr>
              <a:t>Identifies the silhouette group or foam file line that failed.</a:t>
            </a:r>
          </a:p>
          <a:p>
            <a:pPr marL="342900" lvl="0" indent="-342900">
              <a:spcBef>
                <a:spcPct val="20000"/>
              </a:spcBef>
              <a:buClr>
                <a:srgbClr val="CC0000"/>
              </a:buClr>
              <a:buSzPct val="80000"/>
              <a:buFont typeface="Wingdings" pitchFamily="2" charset="2"/>
              <a:buChar char="n"/>
            </a:pPr>
            <a:r>
              <a:rPr lang="en-US" sz="2300" dirty="0">
                <a:solidFill>
                  <a:prstClr val="black"/>
                </a:solidFill>
              </a:rPr>
              <a:t>User can set fade between foam file silhouette and image to check for mismatches.</a:t>
            </a:r>
          </a:p>
          <a:p>
            <a:pPr marL="342900" lvl="0" indent="-342900">
              <a:spcBef>
                <a:spcPct val="20000"/>
              </a:spcBef>
              <a:buClr>
                <a:srgbClr val="CC0000"/>
              </a:buClr>
              <a:buSzPct val="80000"/>
              <a:buFont typeface="Wingdings" pitchFamily="2" charset="2"/>
              <a:buChar char="n"/>
            </a:pPr>
            <a:r>
              <a:rPr lang="en-US" sz="2300" dirty="0">
                <a:solidFill>
                  <a:prstClr val="black"/>
                </a:solidFill>
              </a:rPr>
              <a:t>Zoom in and out.</a:t>
            </a:r>
          </a:p>
        </p:txBody>
      </p:sp>
    </p:spTree>
    <p:extLst>
      <p:ext uri="{BB962C8B-B14F-4D97-AF65-F5344CB8AC3E}">
        <p14:creationId xmlns:p14="http://schemas.microsoft.com/office/powerpoint/2010/main" val="211844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Full Drawer Scan Required</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7" name="Picture 6" descr="foam outline violation.png"/>
          <p:cNvPicPr>
            <a:picLocks noChangeAspect="1"/>
          </p:cNvPicPr>
          <p:nvPr/>
        </p:nvPicPr>
        <p:blipFill>
          <a:blip r:embed="rId3" cstate="print"/>
          <a:stretch>
            <a:fillRect/>
          </a:stretch>
        </p:blipFill>
        <p:spPr>
          <a:xfrm>
            <a:off x="7591332" y="1506539"/>
            <a:ext cx="3277058" cy="2899815"/>
          </a:xfrm>
          <a:prstGeom prst="rect">
            <a:avLst/>
          </a:prstGeom>
        </p:spPr>
      </p:pic>
      <p:pic>
        <p:nvPicPr>
          <p:cNvPr id="8" name="Picture 7" descr="foam front violation.jpg"/>
          <p:cNvPicPr>
            <a:picLocks noChangeAspect="1"/>
          </p:cNvPicPr>
          <p:nvPr/>
        </p:nvPicPr>
        <p:blipFill>
          <a:blip r:embed="rId4" cstate="print"/>
          <a:stretch>
            <a:fillRect/>
          </a:stretch>
        </p:blipFill>
        <p:spPr>
          <a:xfrm>
            <a:off x="2112910" y="3814216"/>
            <a:ext cx="3629025" cy="1352550"/>
          </a:xfrm>
          <a:prstGeom prst="rect">
            <a:avLst/>
          </a:prstGeom>
        </p:spPr>
      </p:pic>
      <p:sp>
        <p:nvSpPr>
          <p:cNvPr id="9" name="Rectangle 8"/>
          <p:cNvSpPr/>
          <p:nvPr/>
        </p:nvSpPr>
        <p:spPr>
          <a:xfrm>
            <a:off x="580012" y="1170879"/>
            <a:ext cx="6694823" cy="1717393"/>
          </a:xfrm>
          <a:prstGeom prst="rect">
            <a:avLst/>
          </a:prstGeom>
        </p:spPr>
        <p:txBody>
          <a:bodyPr wrap="square">
            <a:spAutoFit/>
          </a:bodyPr>
          <a:lstStyle/>
          <a:p>
            <a:pPr marL="342900" lvl="0" indent="-342900">
              <a:spcBef>
                <a:spcPct val="20000"/>
              </a:spcBef>
              <a:buClr>
                <a:srgbClr val="CC0000"/>
              </a:buClr>
              <a:buSzPct val="80000"/>
              <a:buFont typeface="Wingdings" pitchFamily="2" charset="2"/>
              <a:buChar char="n"/>
            </a:pPr>
            <a:r>
              <a:rPr lang="en-US" dirty="0">
                <a:solidFill>
                  <a:prstClr val="black"/>
                </a:solidFill>
              </a:rPr>
              <a:t>Software requires complete drawer scan.</a:t>
            </a:r>
          </a:p>
          <a:p>
            <a:pPr marL="342900" lvl="0" indent="-342900">
              <a:spcBef>
                <a:spcPct val="20000"/>
              </a:spcBef>
              <a:buClr>
                <a:srgbClr val="CC0000"/>
              </a:buClr>
              <a:buSzPct val="80000"/>
              <a:buFont typeface="Wingdings" pitchFamily="2" charset="2"/>
              <a:buChar char="n"/>
            </a:pPr>
            <a:r>
              <a:rPr lang="en-US" dirty="0">
                <a:solidFill>
                  <a:prstClr val="black"/>
                </a:solidFill>
              </a:rPr>
              <a:t>Drawer slides can stick, be sure to tug.</a:t>
            </a:r>
          </a:p>
          <a:p>
            <a:pPr marL="342900" lvl="0" indent="-342900">
              <a:spcBef>
                <a:spcPct val="20000"/>
              </a:spcBef>
              <a:buClr>
                <a:srgbClr val="CC0000"/>
              </a:buClr>
              <a:buSzPct val="80000"/>
              <a:buFont typeface="Wingdings" pitchFamily="2" charset="2"/>
              <a:buChar char="n"/>
            </a:pPr>
            <a:r>
              <a:rPr lang="en-US" dirty="0">
                <a:solidFill>
                  <a:prstClr val="black"/>
                </a:solidFill>
              </a:rPr>
              <a:t>Insufficient view of back of drawer can cause errors.</a:t>
            </a:r>
          </a:p>
        </p:txBody>
      </p:sp>
    </p:spTree>
    <p:extLst>
      <p:ext uri="{BB962C8B-B14F-4D97-AF65-F5344CB8AC3E}">
        <p14:creationId xmlns:p14="http://schemas.microsoft.com/office/powerpoint/2010/main" val="183694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Understand Tool Detection</a:t>
            </a:r>
          </a:p>
        </p:txBody>
      </p:sp>
      <p:sp>
        <p:nvSpPr>
          <p:cNvPr id="1079299" name="AutoShape 3" descr="052461C4-B6FE-4F81-9D64-90B3303C9AFA"/>
          <p:cNvSpPr>
            <a:spLocks noChangeAspect="1" noChangeArrowheads="1"/>
          </p:cNvSpPr>
          <p:nvPr/>
        </p:nvSpPr>
        <p:spPr bwMode="auto">
          <a:xfrm>
            <a:off x="533401" y="1219200"/>
            <a:ext cx="7010400" cy="3895725"/>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How the system classifies special colors.</a:t>
            </a:r>
          </a:p>
          <a:p>
            <a:pPr marL="800100" lvl="1" indent="-342900">
              <a:spcBef>
                <a:spcPct val="20000"/>
              </a:spcBef>
              <a:buClr>
                <a:srgbClr val="CC0000"/>
              </a:buClr>
              <a:buSzPct val="80000"/>
              <a:buFont typeface="Wingdings" pitchFamily="2" charset="2"/>
              <a:buChar char="Ø"/>
            </a:pPr>
            <a:r>
              <a:rPr lang="en-US" sz="2000" dirty="0"/>
              <a:t>Yellow gets extra weight when calculating scores.</a:t>
            </a:r>
          </a:p>
          <a:p>
            <a:pPr marL="800100" lvl="1" indent="-342900">
              <a:spcBef>
                <a:spcPct val="20000"/>
              </a:spcBef>
              <a:buClr>
                <a:srgbClr val="CC0000"/>
              </a:buClr>
              <a:buSzPct val="80000"/>
              <a:buFont typeface="Wingdings" pitchFamily="2" charset="2"/>
              <a:buChar char="Ø"/>
            </a:pPr>
            <a:r>
              <a:rPr lang="en-US" sz="2000" dirty="0"/>
              <a:t>Shiny tools, especially chrome, have highly changing appearance based on lighting conditions.</a:t>
            </a:r>
          </a:p>
          <a:p>
            <a:pPr marL="800100" lvl="1" indent="-342900">
              <a:spcBef>
                <a:spcPct val="20000"/>
              </a:spcBef>
              <a:buClr>
                <a:srgbClr val="CC0000"/>
              </a:buClr>
              <a:buSzPct val="80000"/>
              <a:buFont typeface="Wingdings" pitchFamily="2" charset="2"/>
              <a:buChar char="Ø"/>
            </a:pPr>
            <a:r>
              <a:rPr lang="en-US" sz="2000" dirty="0"/>
              <a:t>The system lumps gray, black, and white colors into the chrome score to compensate.</a:t>
            </a:r>
          </a:p>
        </p:txBody>
      </p:sp>
      <p:pic>
        <p:nvPicPr>
          <p:cNvPr id="7" name="Picture 6" descr="chrome.jpg"/>
          <p:cNvPicPr>
            <a:picLocks noChangeAspect="1"/>
          </p:cNvPicPr>
          <p:nvPr/>
        </p:nvPicPr>
        <p:blipFill>
          <a:blip r:embed="rId3" cstate="print"/>
          <a:stretch>
            <a:fillRect/>
          </a:stretch>
        </p:blipFill>
        <p:spPr>
          <a:xfrm>
            <a:off x="8458200" y="1447800"/>
            <a:ext cx="2266950" cy="3143250"/>
          </a:xfrm>
          <a:prstGeom prst="rect">
            <a:avLst/>
          </a:prstGeom>
        </p:spPr>
      </p:pic>
    </p:spTree>
    <p:extLst>
      <p:ext uri="{BB962C8B-B14F-4D97-AF65-F5344CB8AC3E}">
        <p14:creationId xmlns:p14="http://schemas.microsoft.com/office/powerpoint/2010/main" val="17464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Understand Tool Detection</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6" name="Picture 5" descr="thin ring.jpg"/>
          <p:cNvPicPr>
            <a:picLocks noChangeAspect="1"/>
          </p:cNvPicPr>
          <p:nvPr/>
        </p:nvPicPr>
        <p:blipFill>
          <a:blip r:embed="rId3" cstate="print"/>
          <a:stretch>
            <a:fillRect/>
          </a:stretch>
        </p:blipFill>
        <p:spPr>
          <a:xfrm>
            <a:off x="2819400" y="2232060"/>
            <a:ext cx="1238250" cy="1047750"/>
          </a:xfrm>
          <a:prstGeom prst="rect">
            <a:avLst/>
          </a:prstGeom>
        </p:spPr>
      </p:pic>
      <p:pic>
        <p:nvPicPr>
          <p:cNvPr id="8" name="Picture 7" descr="vertical sections.jpg"/>
          <p:cNvPicPr>
            <a:picLocks noChangeAspect="1"/>
          </p:cNvPicPr>
          <p:nvPr/>
        </p:nvPicPr>
        <p:blipFill>
          <a:blip r:embed="rId4" cstate="print"/>
          <a:stretch>
            <a:fillRect/>
          </a:stretch>
        </p:blipFill>
        <p:spPr>
          <a:xfrm>
            <a:off x="10836117" y="914400"/>
            <a:ext cx="830580" cy="4838700"/>
          </a:xfrm>
          <a:prstGeom prst="rect">
            <a:avLst/>
          </a:prstGeom>
        </p:spPr>
      </p:pic>
      <p:sp>
        <p:nvSpPr>
          <p:cNvPr id="7" name="AutoShape 3" descr="052461C4-B6FE-4F81-9D64-90B3303C9AFA"/>
          <p:cNvSpPr>
            <a:spLocks noChangeAspect="1" noChangeArrowheads="1"/>
          </p:cNvSpPr>
          <p:nvPr/>
        </p:nvSpPr>
        <p:spPr bwMode="auto">
          <a:xfrm>
            <a:off x="457200" y="914400"/>
            <a:ext cx="9982199" cy="1596680"/>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Absent and present scores are compared to determine the best match</a:t>
            </a:r>
          </a:p>
          <a:p>
            <a:pPr marL="800100" lvl="1" indent="-342900">
              <a:spcBef>
                <a:spcPct val="20000"/>
              </a:spcBef>
              <a:buClr>
                <a:srgbClr val="CC0000"/>
              </a:buClr>
              <a:buSzPct val="80000"/>
              <a:buFont typeface="Wingdings" pitchFamily="2" charset="2"/>
              <a:buChar char="Ø"/>
            </a:pPr>
            <a:r>
              <a:rPr lang="en-US" sz="2000" dirty="0"/>
              <a:t>If the absent and present signatures are too similar, the tool cannot be reliably detected!</a:t>
            </a:r>
          </a:p>
        </p:txBody>
      </p:sp>
      <p:sp>
        <p:nvSpPr>
          <p:cNvPr id="9" name="AutoShape 3" descr="052461C4-B6FE-4F81-9D64-90B3303C9AFA"/>
          <p:cNvSpPr>
            <a:spLocks noChangeAspect="1" noChangeArrowheads="1"/>
          </p:cNvSpPr>
          <p:nvPr/>
        </p:nvSpPr>
        <p:spPr bwMode="auto">
          <a:xfrm>
            <a:off x="457200" y="3702569"/>
            <a:ext cx="10378917" cy="1596680"/>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Larger tools will be split into multiple sections for tool detection</a:t>
            </a:r>
          </a:p>
          <a:p>
            <a:pPr marL="800100" lvl="1" indent="-342900">
              <a:spcBef>
                <a:spcPct val="20000"/>
              </a:spcBef>
              <a:buClr>
                <a:srgbClr val="CC0000"/>
              </a:buClr>
              <a:buSzPct val="80000"/>
              <a:buFont typeface="Wingdings" pitchFamily="2" charset="2"/>
              <a:buChar char="Ø"/>
            </a:pPr>
            <a:r>
              <a:rPr lang="en-US" sz="2000" dirty="0"/>
              <a:t>Only sections seen by the cameras will be scored.</a:t>
            </a:r>
          </a:p>
          <a:p>
            <a:pPr marL="800100" lvl="1" indent="-342900">
              <a:spcBef>
                <a:spcPct val="20000"/>
              </a:spcBef>
              <a:buClr>
                <a:srgbClr val="CC0000"/>
              </a:buClr>
              <a:buSzPct val="80000"/>
              <a:buFont typeface="Wingdings" pitchFamily="2" charset="2"/>
              <a:buChar char="Ø"/>
            </a:pPr>
            <a:r>
              <a:rPr lang="en-US" sz="2000" dirty="0"/>
              <a:t>Any section that does not match will cause a wrong tool.</a:t>
            </a:r>
          </a:p>
        </p:txBody>
      </p:sp>
    </p:spTree>
    <p:extLst>
      <p:ext uri="{BB962C8B-B14F-4D97-AF65-F5344CB8AC3E}">
        <p14:creationId xmlns:p14="http://schemas.microsoft.com/office/powerpoint/2010/main" val="116398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5" name="Picture 4" descr="yello bit driver.jpg"/>
          <p:cNvPicPr>
            <a:picLocks noChangeAspect="1"/>
          </p:cNvPicPr>
          <p:nvPr/>
        </p:nvPicPr>
        <p:blipFill>
          <a:blip r:embed="rId3" cstate="print"/>
          <a:stretch>
            <a:fillRect/>
          </a:stretch>
        </p:blipFill>
        <p:spPr>
          <a:xfrm rot="5400000">
            <a:off x="5591174" y="485775"/>
            <a:ext cx="1009650" cy="6438900"/>
          </a:xfrm>
          <a:prstGeom prst="rect">
            <a:avLst/>
          </a:prstGeom>
        </p:spPr>
      </p:pic>
      <p:sp>
        <p:nvSpPr>
          <p:cNvPr id="6" name="AutoShape 3" descr="052461C4-B6FE-4F81-9D64-90B3303C9AFA"/>
          <p:cNvSpPr>
            <a:spLocks noChangeAspect="1" noChangeArrowheads="1"/>
          </p:cNvSpPr>
          <p:nvPr/>
        </p:nvSpPr>
        <p:spPr bwMode="auto">
          <a:xfrm>
            <a:off x="1143000" y="1125087"/>
            <a:ext cx="9982199" cy="139427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Yellow Tools</a:t>
            </a:r>
          </a:p>
          <a:p>
            <a:pPr marL="800100" lvl="1" indent="-342900">
              <a:spcBef>
                <a:spcPct val="20000"/>
              </a:spcBef>
              <a:buClr>
                <a:srgbClr val="CC0000"/>
              </a:buClr>
              <a:buSzPct val="80000"/>
              <a:buFont typeface="Wingdings" pitchFamily="2" charset="2"/>
              <a:buChar char="Ø"/>
            </a:pPr>
            <a:r>
              <a:rPr lang="en-US" sz="2000" dirty="0"/>
              <a:t>Software cannot tell the difference between subtle shades of yellow.</a:t>
            </a:r>
          </a:p>
          <a:p>
            <a:pPr marL="800100" lvl="1" indent="-342900">
              <a:spcBef>
                <a:spcPct val="20000"/>
              </a:spcBef>
              <a:buClr>
                <a:srgbClr val="CC0000"/>
              </a:buClr>
              <a:buSzPct val="80000"/>
              <a:buFont typeface="Wingdings" pitchFamily="2" charset="2"/>
              <a:buChar char="Ø"/>
            </a:pPr>
            <a:r>
              <a:rPr lang="en-US" sz="2000" dirty="0"/>
              <a:t>May have to wrap or paint section of tool.</a:t>
            </a:r>
          </a:p>
        </p:txBody>
      </p:sp>
    </p:spTree>
    <p:extLst>
      <p:ext uri="{BB962C8B-B14F-4D97-AF65-F5344CB8AC3E}">
        <p14:creationId xmlns:p14="http://schemas.microsoft.com/office/powerpoint/2010/main" val="221417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descr="052461C4-B6FE-4F81-9D64-90B3303C9AFA"/>
          <p:cNvSpPr>
            <a:spLocks noChangeAspect="1" noChangeArrowheads="1"/>
          </p:cNvSpPr>
          <p:nvPr/>
        </p:nvSpPr>
        <p:spPr bwMode="auto">
          <a:xfrm>
            <a:off x="714373" y="905478"/>
            <a:ext cx="9982199" cy="4885721"/>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Tools with holes that change based on orientation in the foam pocket.</a:t>
            </a:r>
          </a:p>
          <a:p>
            <a:pPr marL="800100" lvl="1" indent="-342900">
              <a:spcBef>
                <a:spcPct val="20000"/>
              </a:spcBef>
              <a:buClr>
                <a:srgbClr val="CC0000"/>
              </a:buClr>
              <a:buSzPct val="80000"/>
              <a:buFont typeface="Wingdings" pitchFamily="2" charset="2"/>
              <a:buChar char="Ø"/>
            </a:pPr>
            <a:r>
              <a:rPr lang="en-US" sz="2000" dirty="0"/>
              <a:t>Changes the amount of yellow = IMPORTANT  </a:t>
            </a:r>
            <a:r>
              <a:rPr lang="en-US" sz="2000" i="1" dirty="0"/>
              <a:t>(Example: universal joints)</a:t>
            </a:r>
          </a:p>
          <a:p>
            <a:pPr marL="1257300" lvl="2" indent="-342900">
              <a:spcBef>
                <a:spcPct val="20000"/>
              </a:spcBef>
              <a:buClr>
                <a:srgbClr val="CC0000"/>
              </a:buClr>
              <a:buSzPct val="80000"/>
              <a:buFont typeface="Arial" panose="020B0604020202020204" pitchFamily="34" charset="0"/>
              <a:buChar char="•"/>
            </a:pPr>
            <a:r>
              <a:rPr lang="en-US" sz="1800" dirty="0">
                <a:solidFill>
                  <a:prstClr val="black"/>
                </a:solidFill>
              </a:rPr>
              <a:t>Think from the </a:t>
            </a:r>
            <a:r>
              <a:rPr lang="en-US" sz="1800" i="1" dirty="0">
                <a:solidFill>
                  <a:prstClr val="black"/>
                </a:solidFill>
              </a:rPr>
              <a:t>“camera point of view”.</a:t>
            </a:r>
            <a:endParaRPr lang="en-US" sz="2000" i="1" dirty="0">
              <a:solidFill>
                <a:prstClr val="black"/>
              </a:solidFill>
            </a:endParaRPr>
          </a:p>
          <a:p>
            <a:pPr marL="800100" lvl="1" indent="-342900">
              <a:spcBef>
                <a:spcPct val="20000"/>
              </a:spcBef>
              <a:buClr>
                <a:srgbClr val="CC0000"/>
              </a:buClr>
              <a:buSzPct val="80000"/>
              <a:buFont typeface="Wingdings" pitchFamily="2" charset="2"/>
              <a:buChar char="Ø"/>
            </a:pPr>
            <a:endParaRPr lang="en-US" sz="2000" dirty="0"/>
          </a:p>
          <a:p>
            <a:pPr marL="800100" lvl="1" indent="-342900">
              <a:spcBef>
                <a:spcPct val="20000"/>
              </a:spcBef>
              <a:buClr>
                <a:srgbClr val="CC0000"/>
              </a:buClr>
              <a:buSzPct val="80000"/>
              <a:buFont typeface="Wingdings" pitchFamily="2" charset="2"/>
              <a:buChar char="Ø"/>
            </a:pPr>
            <a:endParaRPr lang="en-US" sz="2000" dirty="0"/>
          </a:p>
          <a:p>
            <a:pPr marL="800100" lvl="1" indent="-342900">
              <a:spcBef>
                <a:spcPct val="20000"/>
              </a:spcBef>
              <a:buClr>
                <a:srgbClr val="CC0000"/>
              </a:buClr>
              <a:buSzPct val="80000"/>
              <a:buFont typeface="Wingdings" pitchFamily="2" charset="2"/>
              <a:buChar char="Ø"/>
            </a:pPr>
            <a:endParaRPr lang="en-US" sz="2000" dirty="0"/>
          </a:p>
          <a:p>
            <a:pPr marL="800100" lvl="1" indent="-342900">
              <a:spcBef>
                <a:spcPct val="20000"/>
              </a:spcBef>
              <a:buClr>
                <a:srgbClr val="CC0000"/>
              </a:buClr>
              <a:buSzPct val="80000"/>
              <a:buFont typeface="Wingdings" pitchFamily="2" charset="2"/>
              <a:buChar char="Ø"/>
            </a:pPr>
            <a:endParaRPr lang="en-US" sz="2000" dirty="0"/>
          </a:p>
          <a:p>
            <a:pPr marL="800100" lvl="1" indent="-342900">
              <a:spcBef>
                <a:spcPct val="20000"/>
              </a:spcBef>
              <a:buClr>
                <a:srgbClr val="CC0000"/>
              </a:buClr>
              <a:buSzPct val="80000"/>
              <a:buFont typeface="Wingdings" pitchFamily="2" charset="2"/>
              <a:buChar char="Ø"/>
            </a:pPr>
            <a:endParaRPr lang="en-US" sz="2000" dirty="0"/>
          </a:p>
          <a:p>
            <a:pPr marL="800100" lvl="1" indent="-342900">
              <a:spcBef>
                <a:spcPct val="20000"/>
              </a:spcBef>
              <a:buClr>
                <a:srgbClr val="CC0000"/>
              </a:buClr>
              <a:buSzPct val="80000"/>
              <a:buFont typeface="Wingdings" pitchFamily="2" charset="2"/>
              <a:buChar char="Ø"/>
            </a:pPr>
            <a:r>
              <a:rPr lang="en-US" sz="2000" dirty="0"/>
              <a:t>Rotational invariant = NOT IMPORTANT  </a:t>
            </a:r>
            <a:r>
              <a:rPr lang="en-US" sz="2000" i="1" dirty="0"/>
              <a:t>(Looking down at a socket).</a:t>
            </a:r>
          </a:p>
          <a:p>
            <a:pPr marL="1257300" lvl="2" indent="-342900">
              <a:spcBef>
                <a:spcPct val="20000"/>
              </a:spcBef>
              <a:buClr>
                <a:srgbClr val="CC0000"/>
              </a:buClr>
              <a:buSzPct val="80000"/>
              <a:buFont typeface="Arial" panose="020B0604020202020204" pitchFamily="34" charset="0"/>
              <a:buChar char="•"/>
            </a:pPr>
            <a:r>
              <a:rPr lang="en-US" sz="1800" dirty="0">
                <a:solidFill>
                  <a:prstClr val="black"/>
                </a:solidFill>
              </a:rPr>
              <a:t>The amount of yellow does not change.</a:t>
            </a:r>
            <a:endParaRPr lang="en-US" sz="2000" dirty="0"/>
          </a:p>
          <a:p>
            <a:pPr lvl="1">
              <a:spcBef>
                <a:spcPct val="20000"/>
              </a:spcBef>
              <a:buClr>
                <a:srgbClr val="CC0000"/>
              </a:buClr>
              <a:buSzPct val="80000"/>
            </a:pPr>
            <a:endParaRPr lang="en-US" sz="2000" dirty="0"/>
          </a:p>
        </p:txBody>
      </p:sp>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6" name="Picture 5" descr="universal joints.png"/>
          <p:cNvPicPr>
            <a:picLocks noChangeAspect="1"/>
          </p:cNvPicPr>
          <p:nvPr/>
        </p:nvPicPr>
        <p:blipFill>
          <a:blip r:embed="rId3" cstate="print"/>
          <a:stretch>
            <a:fillRect/>
          </a:stretch>
        </p:blipFill>
        <p:spPr>
          <a:xfrm rot="5400000">
            <a:off x="4982615" y="1232657"/>
            <a:ext cx="1445714" cy="3400000"/>
          </a:xfrm>
          <a:prstGeom prst="rect">
            <a:avLst/>
          </a:prstGeom>
        </p:spPr>
      </p:pic>
      <p:pic>
        <p:nvPicPr>
          <p:cNvPr id="7" name="Picture 6" descr="top down socket.jpg"/>
          <p:cNvPicPr>
            <a:picLocks noChangeAspect="1"/>
          </p:cNvPicPr>
          <p:nvPr/>
        </p:nvPicPr>
        <p:blipFill>
          <a:blip r:embed="rId4" cstate="print"/>
          <a:stretch>
            <a:fillRect/>
          </a:stretch>
        </p:blipFill>
        <p:spPr>
          <a:xfrm>
            <a:off x="5367334" y="4719639"/>
            <a:ext cx="676275" cy="657225"/>
          </a:xfrm>
          <a:prstGeom prst="rect">
            <a:avLst/>
          </a:prstGeom>
        </p:spPr>
      </p:pic>
    </p:spTree>
    <p:extLst>
      <p:ext uri="{BB962C8B-B14F-4D97-AF65-F5344CB8AC3E}">
        <p14:creationId xmlns:p14="http://schemas.microsoft.com/office/powerpoint/2010/main" val="95389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8" name="Picture 7" descr="shiny colors.jpg"/>
          <p:cNvPicPr>
            <a:picLocks noChangeAspect="1"/>
          </p:cNvPicPr>
          <p:nvPr/>
        </p:nvPicPr>
        <p:blipFill>
          <a:blip r:embed="rId3" cstate="print"/>
          <a:stretch>
            <a:fillRect/>
          </a:stretch>
        </p:blipFill>
        <p:spPr>
          <a:xfrm>
            <a:off x="4557711" y="3200400"/>
            <a:ext cx="2695575" cy="1590675"/>
          </a:xfrm>
          <a:prstGeom prst="rect">
            <a:avLst/>
          </a:prstGeom>
        </p:spPr>
      </p:pic>
      <p:sp>
        <p:nvSpPr>
          <p:cNvPr id="6" name="AutoShape 3" descr="052461C4-B6FE-4F81-9D64-90B3303C9AFA"/>
          <p:cNvSpPr>
            <a:spLocks noChangeAspect="1" noChangeArrowheads="1"/>
          </p:cNvSpPr>
          <p:nvPr/>
        </p:nvSpPr>
        <p:spPr bwMode="auto">
          <a:xfrm>
            <a:off x="1104900" y="1086987"/>
            <a:ext cx="9982199" cy="139427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Shiny colors</a:t>
            </a:r>
          </a:p>
          <a:p>
            <a:pPr marL="800100" lvl="1" indent="-342900">
              <a:spcBef>
                <a:spcPct val="20000"/>
              </a:spcBef>
              <a:buClr>
                <a:srgbClr val="CC0000"/>
              </a:buClr>
              <a:buSzPct val="80000"/>
              <a:buFont typeface="Wingdings" pitchFamily="2" charset="2"/>
              <a:buChar char="Ø"/>
            </a:pPr>
            <a:r>
              <a:rPr lang="en-US" sz="2000" dirty="0"/>
              <a:t>Appears white (chrome) when perfectly flat.</a:t>
            </a:r>
          </a:p>
          <a:p>
            <a:pPr marL="800100" lvl="1" indent="-342900">
              <a:spcBef>
                <a:spcPct val="20000"/>
              </a:spcBef>
              <a:buClr>
                <a:srgbClr val="CC0000"/>
              </a:buClr>
              <a:buSzPct val="80000"/>
              <a:buFont typeface="Wingdings" pitchFamily="2" charset="2"/>
              <a:buChar char="Ø"/>
            </a:pPr>
            <a:r>
              <a:rPr lang="en-US" sz="2000" dirty="0"/>
              <a:t>Changes to red color when propped up (handle laid down).</a:t>
            </a:r>
          </a:p>
          <a:p>
            <a:pPr lvl="1">
              <a:spcBef>
                <a:spcPct val="20000"/>
              </a:spcBef>
              <a:buClr>
                <a:srgbClr val="CC0000"/>
              </a:buClr>
              <a:buSzPct val="80000"/>
            </a:pPr>
            <a:endParaRPr lang="en-US" sz="2000" dirty="0"/>
          </a:p>
        </p:txBody>
      </p:sp>
    </p:spTree>
    <p:extLst>
      <p:ext uri="{BB962C8B-B14F-4D97-AF65-F5344CB8AC3E}">
        <p14:creationId xmlns:p14="http://schemas.microsoft.com/office/powerpoint/2010/main" val="367372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6" name="Picture 5" descr="flat head screwdriver.jpg"/>
          <p:cNvPicPr>
            <a:picLocks noChangeAspect="1"/>
          </p:cNvPicPr>
          <p:nvPr/>
        </p:nvPicPr>
        <p:blipFill>
          <a:blip r:embed="rId3" cstate="print"/>
          <a:stretch>
            <a:fillRect/>
          </a:stretch>
        </p:blipFill>
        <p:spPr>
          <a:xfrm rot="16200000">
            <a:off x="5505450" y="785814"/>
            <a:ext cx="1181100" cy="6467475"/>
          </a:xfrm>
          <a:prstGeom prst="rect">
            <a:avLst/>
          </a:prstGeom>
        </p:spPr>
      </p:pic>
      <p:sp>
        <p:nvSpPr>
          <p:cNvPr id="7" name="AutoShape 3" descr="052461C4-B6FE-4F81-9D64-90B3303C9AFA"/>
          <p:cNvSpPr>
            <a:spLocks noChangeAspect="1" noChangeArrowheads="1"/>
          </p:cNvSpPr>
          <p:nvPr/>
        </p:nvSpPr>
        <p:spPr bwMode="auto">
          <a:xfrm>
            <a:off x="990600" y="1084607"/>
            <a:ext cx="9982199" cy="139427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Rotated color/foam coverage differences.</a:t>
            </a:r>
          </a:p>
          <a:p>
            <a:pPr marL="800100" lvl="1" indent="-342900">
              <a:spcBef>
                <a:spcPct val="20000"/>
              </a:spcBef>
              <a:buClr>
                <a:srgbClr val="CC0000"/>
              </a:buClr>
              <a:buSzPct val="80000"/>
              <a:buFont typeface="Wingdings" pitchFamily="2" charset="2"/>
              <a:buChar char="Ø"/>
            </a:pPr>
            <a:r>
              <a:rPr lang="en-US" sz="2000" dirty="0"/>
              <a:t>Tool naturally sits in more than one position, exposes different color mix.</a:t>
            </a:r>
          </a:p>
          <a:p>
            <a:pPr marL="800100" lvl="1" indent="-342900">
              <a:spcBef>
                <a:spcPct val="20000"/>
              </a:spcBef>
              <a:buClr>
                <a:srgbClr val="CC0000"/>
              </a:buClr>
              <a:buSzPct val="80000"/>
              <a:buFont typeface="Wingdings" pitchFamily="2" charset="2"/>
              <a:buChar char="Ø"/>
            </a:pPr>
            <a:r>
              <a:rPr lang="en-US" sz="2000" dirty="0"/>
              <a:t>Flathead screwdriver foam coverage changes based on rotation.</a:t>
            </a:r>
          </a:p>
        </p:txBody>
      </p:sp>
    </p:spTree>
    <p:extLst>
      <p:ext uri="{BB962C8B-B14F-4D97-AF65-F5344CB8AC3E}">
        <p14:creationId xmlns:p14="http://schemas.microsoft.com/office/powerpoint/2010/main" val="189136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System Overview</a:t>
            </a:r>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9</a:t>
            </a:fld>
            <a:endParaRPr lang="en-US"/>
          </a:p>
        </p:txBody>
      </p:sp>
    </p:spTree>
    <p:extLst>
      <p:ext uri="{BB962C8B-B14F-4D97-AF65-F5344CB8AC3E}">
        <p14:creationId xmlns:p14="http://schemas.microsoft.com/office/powerpoint/2010/main" val="283060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7" name="Picture 6" descr="adjustable wrenches.jpg"/>
          <p:cNvPicPr>
            <a:picLocks noChangeAspect="1"/>
          </p:cNvPicPr>
          <p:nvPr/>
        </p:nvPicPr>
        <p:blipFill>
          <a:blip r:embed="rId3" cstate="print"/>
          <a:stretch>
            <a:fillRect/>
          </a:stretch>
        </p:blipFill>
        <p:spPr>
          <a:xfrm rot="5400000">
            <a:off x="4738686" y="1035401"/>
            <a:ext cx="2714625" cy="5324475"/>
          </a:xfrm>
          <a:prstGeom prst="rect">
            <a:avLst/>
          </a:prstGeom>
        </p:spPr>
      </p:pic>
      <p:sp>
        <p:nvSpPr>
          <p:cNvPr id="6" name="AutoShape 3" descr="052461C4-B6FE-4F81-9D64-90B3303C9AFA"/>
          <p:cNvSpPr>
            <a:spLocks noChangeAspect="1" noChangeArrowheads="1"/>
          </p:cNvSpPr>
          <p:nvPr/>
        </p:nvSpPr>
        <p:spPr bwMode="auto">
          <a:xfrm>
            <a:off x="1104900" y="943860"/>
            <a:ext cx="9982199" cy="107455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Adjustable tools</a:t>
            </a:r>
          </a:p>
          <a:p>
            <a:pPr marL="800100" lvl="1" indent="-342900">
              <a:spcBef>
                <a:spcPct val="20000"/>
              </a:spcBef>
              <a:buClr>
                <a:srgbClr val="CC0000"/>
              </a:buClr>
              <a:buSzPct val="80000"/>
              <a:buFont typeface="Wingdings" pitchFamily="2" charset="2"/>
              <a:buChar char="Ø"/>
            </a:pPr>
            <a:r>
              <a:rPr lang="en-US" sz="2000" dirty="0"/>
              <a:t>Adjustment reveals different foam coverage.</a:t>
            </a:r>
          </a:p>
        </p:txBody>
      </p:sp>
    </p:spTree>
    <p:extLst>
      <p:ext uri="{BB962C8B-B14F-4D97-AF65-F5344CB8AC3E}">
        <p14:creationId xmlns:p14="http://schemas.microsoft.com/office/powerpoint/2010/main" val="3537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8" name="Picture 7" descr="chords.png"/>
          <p:cNvPicPr>
            <a:picLocks noChangeAspect="1"/>
          </p:cNvPicPr>
          <p:nvPr/>
        </p:nvPicPr>
        <p:blipFill>
          <a:blip r:embed="rId3" cstate="print"/>
          <a:stretch>
            <a:fillRect/>
          </a:stretch>
        </p:blipFill>
        <p:spPr>
          <a:xfrm>
            <a:off x="4435560" y="3215019"/>
            <a:ext cx="3320878" cy="2187245"/>
          </a:xfrm>
          <a:prstGeom prst="rect">
            <a:avLst/>
          </a:prstGeom>
        </p:spPr>
      </p:pic>
      <p:sp>
        <p:nvSpPr>
          <p:cNvPr id="6" name="AutoShape 3" descr="052461C4-B6FE-4F81-9D64-90B3303C9AFA"/>
          <p:cNvSpPr>
            <a:spLocks noChangeAspect="1" noChangeArrowheads="1"/>
          </p:cNvSpPr>
          <p:nvPr/>
        </p:nvSpPr>
        <p:spPr bwMode="auto">
          <a:xfrm>
            <a:off x="1104900" y="1066800"/>
            <a:ext cx="9982199" cy="107455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Cords &amp; flexible tools</a:t>
            </a:r>
          </a:p>
          <a:p>
            <a:pPr marL="800100" lvl="1" indent="-342900">
              <a:spcBef>
                <a:spcPct val="20000"/>
              </a:spcBef>
              <a:buClr>
                <a:srgbClr val="CC0000"/>
              </a:buClr>
              <a:buSzPct val="80000"/>
              <a:buFont typeface="Wingdings" pitchFamily="2" charset="2"/>
              <a:buChar char="Ø"/>
            </a:pPr>
            <a:r>
              <a:rPr lang="en-US" sz="2000" dirty="0"/>
              <a:t>Can change significantly every time they are returned.</a:t>
            </a:r>
          </a:p>
          <a:p>
            <a:pPr marL="800100" lvl="1" indent="-342900">
              <a:spcBef>
                <a:spcPct val="20000"/>
              </a:spcBef>
              <a:buClr>
                <a:srgbClr val="CC0000"/>
              </a:buClr>
              <a:buSzPct val="80000"/>
              <a:buFont typeface="Wingdings" pitchFamily="2" charset="2"/>
              <a:buChar char="Ø"/>
            </a:pPr>
            <a:r>
              <a:rPr lang="en-US" sz="2000" dirty="0"/>
              <a:t>Often require tolerance adjustment for correct detection.</a:t>
            </a:r>
          </a:p>
          <a:p>
            <a:pPr marL="800100" lvl="1" indent="-342900">
              <a:spcBef>
                <a:spcPct val="20000"/>
              </a:spcBef>
              <a:buClr>
                <a:srgbClr val="CC0000"/>
              </a:buClr>
              <a:buSzPct val="80000"/>
              <a:buFont typeface="Wingdings" pitchFamily="2" charset="2"/>
              <a:buChar char="Ø"/>
            </a:pPr>
            <a:r>
              <a:rPr lang="en-US" sz="2000" dirty="0"/>
              <a:t>Think about changing the yellow percentage during present acquisition.</a:t>
            </a:r>
          </a:p>
        </p:txBody>
      </p:sp>
    </p:spTree>
    <p:extLst>
      <p:ext uri="{BB962C8B-B14F-4D97-AF65-F5344CB8AC3E}">
        <p14:creationId xmlns:p14="http://schemas.microsoft.com/office/powerpoint/2010/main" val="49840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pic>
        <p:nvPicPr>
          <p:cNvPr id="6" name="Picture 5" descr="pallet.jpg"/>
          <p:cNvPicPr>
            <a:picLocks noChangeAspect="1"/>
          </p:cNvPicPr>
          <p:nvPr/>
        </p:nvPicPr>
        <p:blipFill>
          <a:blip r:embed="rId3" cstate="print"/>
          <a:stretch>
            <a:fillRect/>
          </a:stretch>
        </p:blipFill>
        <p:spPr>
          <a:xfrm rot="5400000">
            <a:off x="8696804" y="2863216"/>
            <a:ext cx="2396014" cy="3527584"/>
          </a:xfrm>
          <a:prstGeom prst="rect">
            <a:avLst/>
          </a:prstGeom>
        </p:spPr>
      </p:pic>
      <p:sp>
        <p:nvSpPr>
          <p:cNvPr id="7" name="AutoShape 3" descr="052461C4-B6FE-4F81-9D64-90B3303C9AFA"/>
          <p:cNvSpPr>
            <a:spLocks noChangeAspect="1" noChangeArrowheads="1"/>
          </p:cNvSpPr>
          <p:nvPr/>
        </p:nvSpPr>
        <p:spPr bwMode="auto">
          <a:xfrm>
            <a:off x="533400" y="999176"/>
            <a:ext cx="9982199" cy="2743200"/>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Pallets</a:t>
            </a:r>
          </a:p>
          <a:p>
            <a:pPr marL="800100" lvl="1" indent="-342900">
              <a:spcBef>
                <a:spcPct val="20000"/>
              </a:spcBef>
              <a:buClr>
                <a:srgbClr val="CC0000"/>
              </a:buClr>
              <a:buSzPct val="80000"/>
              <a:buFont typeface="Wingdings" pitchFamily="2" charset="2"/>
              <a:buChar char="Ø"/>
            </a:pPr>
            <a:r>
              <a:rPr lang="en-US" sz="2000" dirty="0"/>
              <a:t>Leave pallet in during absent training stage.</a:t>
            </a:r>
          </a:p>
          <a:p>
            <a:pPr marL="800100" lvl="1" indent="-342900">
              <a:spcBef>
                <a:spcPct val="20000"/>
              </a:spcBef>
              <a:buClr>
                <a:srgbClr val="CC0000"/>
              </a:buClr>
              <a:buSzPct val="80000"/>
              <a:buFont typeface="Wingdings" pitchFamily="2" charset="2"/>
              <a:buChar char="Ø"/>
            </a:pPr>
            <a:r>
              <a:rPr lang="en-US" sz="2000" dirty="0"/>
              <a:t>After training, remove pallet(s) to record their absent signature.</a:t>
            </a:r>
          </a:p>
          <a:p>
            <a:pPr marL="800100" lvl="1" indent="-342900">
              <a:spcBef>
                <a:spcPct val="20000"/>
              </a:spcBef>
              <a:buClr>
                <a:srgbClr val="CC0000"/>
              </a:buClr>
              <a:buSzPct val="80000"/>
              <a:buFont typeface="Wingdings" pitchFamily="2" charset="2"/>
              <a:buChar char="Ø"/>
            </a:pPr>
            <a:r>
              <a:rPr lang="en-US" sz="2000" dirty="0"/>
              <a:t>Pallets require special identifying info in foam file.</a:t>
            </a:r>
          </a:p>
          <a:p>
            <a:pPr marL="800100" lvl="1" indent="-342900">
              <a:spcBef>
                <a:spcPct val="20000"/>
              </a:spcBef>
              <a:buClr>
                <a:srgbClr val="CC0000"/>
              </a:buClr>
              <a:buSzPct val="80000"/>
              <a:buFont typeface="Wingdings" pitchFamily="2" charset="2"/>
              <a:buChar char="Ø"/>
            </a:pPr>
            <a:r>
              <a:rPr lang="en-US" sz="2000" dirty="0"/>
              <a:t>Pallets are not interchangeable – key layouts to prevent confusion.</a:t>
            </a:r>
          </a:p>
          <a:p>
            <a:pPr marL="800100" lvl="1" indent="-342900">
              <a:spcBef>
                <a:spcPct val="20000"/>
              </a:spcBef>
              <a:buClr>
                <a:srgbClr val="CC0000"/>
              </a:buClr>
              <a:buSzPct val="80000"/>
              <a:buFont typeface="Wingdings" pitchFamily="2" charset="2"/>
              <a:buChar char="Ø"/>
            </a:pPr>
            <a:r>
              <a:rPr lang="en-US" sz="2000" dirty="0"/>
              <a:t>Finger notches are used to locate pallets during alignment process.</a:t>
            </a:r>
          </a:p>
          <a:p>
            <a:pPr marL="800100" lvl="1" indent="-342900">
              <a:spcBef>
                <a:spcPct val="20000"/>
              </a:spcBef>
              <a:buClr>
                <a:srgbClr val="CC0000"/>
              </a:buClr>
              <a:buSzPct val="80000"/>
              <a:buFont typeface="Wingdings" pitchFamily="2" charset="2"/>
              <a:buChar char="Ø"/>
            </a:pPr>
            <a:r>
              <a:rPr lang="en-US" sz="2000" dirty="0"/>
              <a:t>Removing pallet auto issues all child tools.</a:t>
            </a:r>
          </a:p>
        </p:txBody>
      </p:sp>
    </p:spTree>
    <p:extLst>
      <p:ext uri="{BB962C8B-B14F-4D97-AF65-F5344CB8AC3E}">
        <p14:creationId xmlns:p14="http://schemas.microsoft.com/office/powerpoint/2010/main" val="41922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Tools To Watch Out For</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AutoShape 3" descr="052461C4-B6FE-4F81-9D64-90B3303C9AFA"/>
          <p:cNvSpPr>
            <a:spLocks noChangeAspect="1" noChangeArrowheads="1"/>
          </p:cNvSpPr>
          <p:nvPr/>
        </p:nvSpPr>
        <p:spPr bwMode="auto">
          <a:xfrm>
            <a:off x="762000" y="1233917"/>
            <a:ext cx="9982199" cy="219508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Extremely small foam cross section.</a:t>
            </a:r>
          </a:p>
          <a:p>
            <a:pPr marL="800100" lvl="1" indent="-342900">
              <a:spcBef>
                <a:spcPct val="20000"/>
              </a:spcBef>
              <a:buClr>
                <a:srgbClr val="CC0000"/>
              </a:buClr>
              <a:buSzPct val="80000"/>
              <a:buFont typeface="Wingdings" pitchFamily="2" charset="2"/>
              <a:buChar char="Ø"/>
            </a:pPr>
            <a:r>
              <a:rPr lang="en-US" sz="2000" dirty="0"/>
              <a:t>Hex bits, Allen wrenches, needle files, etc.</a:t>
            </a:r>
          </a:p>
          <a:p>
            <a:pPr marL="800100" lvl="1" indent="-342900">
              <a:spcBef>
                <a:spcPct val="20000"/>
              </a:spcBef>
              <a:buClr>
                <a:srgbClr val="CC0000"/>
              </a:buClr>
              <a:buSzPct val="80000"/>
              <a:buFont typeface="Wingdings" pitchFamily="2" charset="2"/>
              <a:buChar char="Ø"/>
            </a:pPr>
            <a:r>
              <a:rPr lang="en-US" sz="2000" dirty="0"/>
              <a:t>Foam glue often leaks into yellow.</a:t>
            </a:r>
          </a:p>
          <a:p>
            <a:pPr marL="800100" lvl="1" indent="-342900">
              <a:spcBef>
                <a:spcPct val="20000"/>
              </a:spcBef>
              <a:buClr>
                <a:srgbClr val="CC0000"/>
              </a:buClr>
              <a:buSzPct val="80000"/>
              <a:buFont typeface="Wingdings" pitchFamily="2" charset="2"/>
              <a:buChar char="Ø"/>
            </a:pPr>
            <a:r>
              <a:rPr lang="en-US" sz="2000" dirty="0"/>
              <a:t>Deep foam can hide the yellow backing.</a:t>
            </a:r>
          </a:p>
          <a:p>
            <a:pPr marL="800100" lvl="1" indent="-342900">
              <a:spcBef>
                <a:spcPct val="20000"/>
              </a:spcBef>
              <a:buClr>
                <a:srgbClr val="CC0000"/>
              </a:buClr>
              <a:buSzPct val="80000"/>
              <a:buFont typeface="Wingdings" pitchFamily="2" charset="2"/>
              <a:buChar char="Ø"/>
            </a:pPr>
            <a:r>
              <a:rPr lang="en-US" sz="2000" dirty="0"/>
              <a:t>Usually need to add plug inserts for best results.</a:t>
            </a:r>
          </a:p>
        </p:txBody>
      </p:sp>
    </p:spTree>
    <p:extLst>
      <p:ext uri="{BB962C8B-B14F-4D97-AF65-F5344CB8AC3E}">
        <p14:creationId xmlns:p14="http://schemas.microsoft.com/office/powerpoint/2010/main" val="207298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Drawer Training Options</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AutoShape 3" descr="052461C4-B6FE-4F81-9D64-90B3303C9AFA"/>
          <p:cNvSpPr>
            <a:spLocks noChangeAspect="1" noChangeArrowheads="1"/>
          </p:cNvSpPr>
          <p:nvPr/>
        </p:nvSpPr>
        <p:spPr bwMode="auto">
          <a:xfrm>
            <a:off x="304800" y="1143001"/>
            <a:ext cx="5310185" cy="4648200"/>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High Accuracy </a:t>
            </a:r>
            <a:r>
              <a:rPr lang="en-US" u="sng" dirty="0">
                <a:solidFill>
                  <a:srgbClr val="FF0000"/>
                </a:solidFill>
              </a:rPr>
              <a:t>(Recommended!)</a:t>
            </a:r>
          </a:p>
          <a:p>
            <a:pPr marL="800100" lvl="1" indent="-342900">
              <a:spcBef>
                <a:spcPct val="20000"/>
              </a:spcBef>
              <a:buClr>
                <a:srgbClr val="CC0000"/>
              </a:buClr>
              <a:buSzPct val="80000"/>
              <a:buFont typeface="Wingdings" pitchFamily="2" charset="2"/>
              <a:buChar char="Ø"/>
            </a:pPr>
            <a:r>
              <a:rPr lang="en-US" sz="2000" dirty="0"/>
              <a:t>Best Results</a:t>
            </a:r>
          </a:p>
          <a:p>
            <a:pPr marL="800100" lvl="1" indent="-342900">
              <a:spcBef>
                <a:spcPct val="20000"/>
              </a:spcBef>
              <a:buClr>
                <a:srgbClr val="CC0000"/>
              </a:buClr>
              <a:buSzPct val="80000"/>
              <a:buFont typeface="Wingdings" pitchFamily="2" charset="2"/>
              <a:buChar char="Ø"/>
            </a:pPr>
            <a:r>
              <a:rPr lang="en-US" sz="2000" dirty="0"/>
              <a:t>Tool alignment, absent signature, 3 present signatures</a:t>
            </a:r>
          </a:p>
          <a:p>
            <a:pPr marL="800100" lvl="1" indent="-342900">
              <a:spcBef>
                <a:spcPct val="20000"/>
              </a:spcBef>
              <a:buClr>
                <a:srgbClr val="CC0000"/>
              </a:buClr>
              <a:buSzPct val="80000"/>
              <a:buFont typeface="Wingdings" pitchFamily="2" charset="2"/>
              <a:buChar char="Ø"/>
            </a:pPr>
            <a:endParaRPr lang="en-US" sz="2000" dirty="0"/>
          </a:p>
          <a:p>
            <a:pPr marL="342900" lvl="0" indent="-342900">
              <a:spcBef>
                <a:spcPct val="20000"/>
              </a:spcBef>
              <a:buClr>
                <a:srgbClr val="CC0000"/>
              </a:buClr>
              <a:buSzPct val="80000"/>
              <a:buFont typeface="Wingdings" pitchFamily="2" charset="2"/>
              <a:buChar char="n"/>
            </a:pPr>
            <a:r>
              <a:rPr lang="en-US" dirty="0">
                <a:solidFill>
                  <a:prstClr val="black"/>
                </a:solidFill>
              </a:rPr>
              <a:t>No Tool Removal</a:t>
            </a:r>
          </a:p>
          <a:p>
            <a:pPr marL="800100" lvl="1" indent="-342900">
              <a:spcBef>
                <a:spcPct val="20000"/>
              </a:spcBef>
              <a:buClr>
                <a:srgbClr val="CC0000"/>
              </a:buClr>
              <a:buSzPct val="80000"/>
              <a:buFont typeface="Wingdings" pitchFamily="2" charset="2"/>
              <a:buChar char="Ø"/>
            </a:pPr>
            <a:r>
              <a:rPr lang="en-US" sz="2000" dirty="0"/>
              <a:t>High Accuracy with NO absent signature</a:t>
            </a:r>
          </a:p>
          <a:p>
            <a:pPr marL="800100" lvl="1" indent="-342900">
              <a:spcBef>
                <a:spcPct val="20000"/>
              </a:spcBef>
              <a:buClr>
                <a:srgbClr val="CC0000"/>
              </a:buClr>
              <a:buSzPct val="80000"/>
              <a:buFont typeface="Wingdings" pitchFamily="2" charset="2"/>
              <a:buChar char="Ø"/>
            </a:pPr>
            <a:r>
              <a:rPr lang="en-US" sz="2000" dirty="0"/>
              <a:t>Algorithm will guess absent signature, store when close enough</a:t>
            </a:r>
          </a:p>
          <a:p>
            <a:pPr marL="800100" lvl="1" indent="-342900">
              <a:spcBef>
                <a:spcPct val="20000"/>
              </a:spcBef>
              <a:buClr>
                <a:srgbClr val="CC0000"/>
              </a:buClr>
              <a:buSzPct val="80000"/>
              <a:buFont typeface="Wingdings" pitchFamily="2" charset="2"/>
              <a:buChar char="Ø"/>
            </a:pPr>
            <a:r>
              <a:rPr lang="en-US" sz="2000" dirty="0"/>
              <a:t>Only have to remove tools that cause alignment problems</a:t>
            </a:r>
          </a:p>
        </p:txBody>
      </p:sp>
      <p:sp>
        <p:nvSpPr>
          <p:cNvPr id="2" name="Rectangle 1"/>
          <p:cNvSpPr/>
          <p:nvPr/>
        </p:nvSpPr>
        <p:spPr>
          <a:xfrm>
            <a:off x="6083300" y="1143001"/>
            <a:ext cx="6096000" cy="2689967"/>
          </a:xfrm>
          <a:prstGeom prst="rect">
            <a:avLst/>
          </a:prstGeom>
        </p:spPr>
        <p:txBody>
          <a:bodyPr>
            <a:spAutoFit/>
          </a:bodyPr>
          <a:lstStyle/>
          <a:p>
            <a:pPr marL="342900" lvl="0" indent="-342900">
              <a:spcBef>
                <a:spcPct val="20000"/>
              </a:spcBef>
              <a:buClr>
                <a:srgbClr val="CC0000"/>
              </a:buClr>
              <a:buSzPct val="80000"/>
              <a:buFont typeface="Wingdings" pitchFamily="2" charset="2"/>
              <a:buChar char="n"/>
            </a:pPr>
            <a:r>
              <a:rPr lang="en-US" dirty="0">
                <a:solidFill>
                  <a:prstClr val="black"/>
                </a:solidFill>
              </a:rPr>
              <a:t>Present Signatures Only</a:t>
            </a:r>
            <a:endParaRPr lang="en-US" dirty="0"/>
          </a:p>
          <a:p>
            <a:pPr marL="800100" lvl="1" indent="-342900">
              <a:spcBef>
                <a:spcPct val="20000"/>
              </a:spcBef>
              <a:buClr>
                <a:srgbClr val="CC0000"/>
              </a:buClr>
              <a:buSzPct val="80000"/>
              <a:buFont typeface="Wingdings" pitchFamily="2" charset="2"/>
              <a:buChar char="Ø"/>
            </a:pPr>
            <a:r>
              <a:rPr lang="en-US" sz="2000" dirty="0"/>
              <a:t>No silhouette alignment</a:t>
            </a:r>
          </a:p>
          <a:p>
            <a:pPr marL="800100" lvl="1" indent="-342900">
              <a:spcBef>
                <a:spcPct val="20000"/>
              </a:spcBef>
              <a:buClr>
                <a:srgbClr val="CC0000"/>
              </a:buClr>
              <a:buSzPct val="80000"/>
              <a:buFont typeface="Wingdings" pitchFamily="2" charset="2"/>
              <a:buChar char="Ø"/>
            </a:pPr>
            <a:r>
              <a:rPr lang="en-US" sz="2000" dirty="0"/>
              <a:t>3 present signatures, updates “wrong tool” image</a:t>
            </a:r>
          </a:p>
          <a:p>
            <a:pPr marL="800100" lvl="1" indent="-342900">
              <a:spcBef>
                <a:spcPct val="20000"/>
              </a:spcBef>
              <a:buClr>
                <a:srgbClr val="CC0000"/>
              </a:buClr>
              <a:buSzPct val="80000"/>
              <a:buFont typeface="Wingdings" pitchFamily="2" charset="2"/>
              <a:buChar char="Ø"/>
            </a:pPr>
            <a:endParaRPr lang="en-US" sz="2000" dirty="0"/>
          </a:p>
          <a:p>
            <a:pPr marL="342900" lvl="0" indent="-342900">
              <a:spcBef>
                <a:spcPct val="20000"/>
              </a:spcBef>
              <a:buClr>
                <a:srgbClr val="CC0000"/>
              </a:buClr>
              <a:buSzPct val="80000"/>
              <a:buFont typeface="Wingdings" pitchFamily="2" charset="2"/>
              <a:buChar char="n"/>
            </a:pPr>
            <a:r>
              <a:rPr lang="en-US" dirty="0">
                <a:solidFill>
                  <a:prstClr val="black"/>
                </a:solidFill>
              </a:rPr>
              <a:t>Absent Signatures Only</a:t>
            </a:r>
          </a:p>
          <a:p>
            <a:pPr marL="800100" lvl="1" indent="-342900">
              <a:spcBef>
                <a:spcPct val="20000"/>
              </a:spcBef>
              <a:buClr>
                <a:srgbClr val="CC0000"/>
              </a:buClr>
              <a:buSzPct val="80000"/>
              <a:buFont typeface="Wingdings" pitchFamily="2" charset="2"/>
              <a:buChar char="Ø"/>
            </a:pPr>
            <a:r>
              <a:rPr lang="en-US" sz="2000" dirty="0"/>
              <a:t>Absent signatures only (remove ALL tools)</a:t>
            </a:r>
          </a:p>
        </p:txBody>
      </p:sp>
    </p:spTree>
    <p:extLst>
      <p:ext uri="{BB962C8B-B14F-4D97-AF65-F5344CB8AC3E}">
        <p14:creationId xmlns:p14="http://schemas.microsoft.com/office/powerpoint/2010/main" val="199708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Drawer Training Tips</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AutoShape 3" descr="052461C4-B6FE-4F81-9D64-90B3303C9AFA"/>
          <p:cNvSpPr>
            <a:spLocks noChangeAspect="1" noChangeArrowheads="1"/>
          </p:cNvSpPr>
          <p:nvPr/>
        </p:nvSpPr>
        <p:spPr bwMode="auto">
          <a:xfrm>
            <a:off x="685800" y="1124380"/>
            <a:ext cx="10820400" cy="4290584"/>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Pay attention to the current step in the process.</a:t>
            </a:r>
          </a:p>
          <a:p>
            <a:pPr marL="800100" lvl="1" indent="-342900">
              <a:spcBef>
                <a:spcPct val="20000"/>
              </a:spcBef>
              <a:buClr>
                <a:srgbClr val="CC0000"/>
              </a:buClr>
              <a:buSzPct val="80000"/>
              <a:buFont typeface="Wingdings" panose="05000000000000000000" pitchFamily="2" charset="2"/>
              <a:buChar char="Ø"/>
            </a:pPr>
            <a:r>
              <a:rPr lang="en-US" sz="2000" dirty="0">
                <a:solidFill>
                  <a:prstClr val="black"/>
                </a:solidFill>
              </a:rPr>
              <a:t>Don’t accidentally put all of the tools in the drawer when creating the “Absent Image”.</a:t>
            </a:r>
            <a:endParaRPr lang="en-US" dirty="0"/>
          </a:p>
          <a:p>
            <a:pPr marL="342900" indent="-342900">
              <a:spcBef>
                <a:spcPct val="20000"/>
              </a:spcBef>
              <a:buClr>
                <a:srgbClr val="CC0000"/>
              </a:buClr>
              <a:buSzPct val="80000"/>
              <a:buFont typeface="Wingdings" pitchFamily="2" charset="2"/>
              <a:buChar char="n"/>
            </a:pPr>
            <a:r>
              <a:rPr lang="en-US" dirty="0"/>
              <a:t>Gather </a:t>
            </a:r>
            <a:r>
              <a:rPr lang="en-US" u="sng" dirty="0"/>
              <a:t>all</a:t>
            </a:r>
            <a:r>
              <a:rPr lang="en-US" dirty="0"/>
              <a:t> the tools that belong in the box, before you start.</a:t>
            </a:r>
          </a:p>
          <a:p>
            <a:pPr marL="342900" indent="-342900">
              <a:spcBef>
                <a:spcPct val="20000"/>
              </a:spcBef>
              <a:buClr>
                <a:srgbClr val="CC0000"/>
              </a:buClr>
              <a:buSzPct val="80000"/>
              <a:buFont typeface="Wingdings" pitchFamily="2" charset="2"/>
              <a:buChar char="n"/>
            </a:pPr>
            <a:r>
              <a:rPr lang="en-US" dirty="0"/>
              <a:t>Missing one or two tools?</a:t>
            </a:r>
          </a:p>
          <a:p>
            <a:pPr marL="800100" lvl="1" indent="-342900">
              <a:spcBef>
                <a:spcPct val="20000"/>
              </a:spcBef>
              <a:buClr>
                <a:srgbClr val="CC0000"/>
              </a:buClr>
              <a:buSzPct val="80000"/>
              <a:buFont typeface="Wingdings" pitchFamily="2" charset="2"/>
              <a:buChar char="Ø"/>
            </a:pPr>
            <a:r>
              <a:rPr lang="en-US" sz="2000" dirty="0">
                <a:solidFill>
                  <a:prstClr val="black"/>
                </a:solidFill>
              </a:rPr>
              <a:t>Cover or fill the pocket during present signature training, then perform individual tool training when they are available (“wrong tool” image will still be inaccurate)</a:t>
            </a:r>
          </a:p>
          <a:p>
            <a:pPr marL="342900" indent="-342900">
              <a:spcBef>
                <a:spcPct val="20000"/>
              </a:spcBef>
              <a:buClr>
                <a:srgbClr val="CC0000"/>
              </a:buClr>
              <a:buSzPct val="80000"/>
              <a:buFont typeface="Wingdings" pitchFamily="2" charset="2"/>
              <a:buChar char="n"/>
            </a:pPr>
            <a:r>
              <a:rPr lang="en-US" dirty="0"/>
              <a:t>If training does not correct tool detection, look for problems in the archive images.</a:t>
            </a:r>
          </a:p>
        </p:txBody>
      </p:sp>
    </p:spTree>
    <p:extLst>
      <p:ext uri="{BB962C8B-B14F-4D97-AF65-F5344CB8AC3E}">
        <p14:creationId xmlns:p14="http://schemas.microsoft.com/office/powerpoint/2010/main" val="84536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Tool Detection / Training Issues – Before You Call Support…</a:t>
            </a:r>
          </a:p>
        </p:txBody>
      </p:sp>
      <p:sp>
        <p:nvSpPr>
          <p:cNvPr id="1079299" name="AutoShape 3" descr="052461C4-B6FE-4F81-9D64-90B3303C9AFA"/>
          <p:cNvSpPr>
            <a:spLocks noChangeAspect="1" noChangeArrowheads="1"/>
          </p:cNvSpPr>
          <p:nvPr/>
        </p:nvSpPr>
        <p:spPr bwMode="auto">
          <a:xfrm>
            <a:off x="1957389" y="1481139"/>
            <a:ext cx="8277225" cy="3895725"/>
          </a:xfrm>
          <a:prstGeom prst="rect">
            <a:avLst/>
          </a:prstGeom>
          <a:noFill/>
        </p:spPr>
        <p:txBody>
          <a:bodyPr/>
          <a:lstStyle/>
          <a:p>
            <a:endParaRPr lang="en-US" dirty="0"/>
          </a:p>
        </p:txBody>
      </p:sp>
      <p:sp>
        <p:nvSpPr>
          <p:cNvPr id="5" name="AutoShape 3" descr="052461C4-B6FE-4F81-9D64-90B3303C9AFA"/>
          <p:cNvSpPr>
            <a:spLocks noChangeAspect="1" noChangeArrowheads="1"/>
          </p:cNvSpPr>
          <p:nvPr/>
        </p:nvSpPr>
        <p:spPr bwMode="auto">
          <a:xfrm>
            <a:off x="914400" y="990600"/>
            <a:ext cx="10134600" cy="4738128"/>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Review the audit images from the drawer(s) with issue(s).</a:t>
            </a:r>
          </a:p>
          <a:p>
            <a:pPr marL="800100" lvl="1" indent="-342900">
              <a:spcBef>
                <a:spcPct val="20000"/>
              </a:spcBef>
              <a:buClr>
                <a:srgbClr val="CC0000"/>
              </a:buClr>
              <a:buSzPct val="80000"/>
              <a:buFont typeface="Wingdings" pitchFamily="2" charset="2"/>
              <a:buChar char="Ø"/>
            </a:pPr>
            <a:r>
              <a:rPr lang="en-US" sz="2000" dirty="0"/>
              <a:t>Look for any image distortion or irregularities</a:t>
            </a:r>
          </a:p>
          <a:p>
            <a:pPr marL="342900" lvl="0" indent="-342900">
              <a:spcBef>
                <a:spcPct val="20000"/>
              </a:spcBef>
              <a:buClr>
                <a:srgbClr val="CC0000"/>
              </a:buClr>
              <a:buSzPct val="80000"/>
              <a:buFont typeface="Wingdings" pitchFamily="2" charset="2"/>
              <a:buChar char="n"/>
            </a:pPr>
            <a:r>
              <a:rPr lang="en-US" dirty="0">
                <a:solidFill>
                  <a:prstClr val="black"/>
                </a:solidFill>
              </a:rPr>
              <a:t>If the drawer images have no visible errors perform a High-Accuracy retrain of the drawer.</a:t>
            </a:r>
          </a:p>
          <a:p>
            <a:pPr marL="342900" lvl="0" indent="-342900">
              <a:spcBef>
                <a:spcPct val="20000"/>
              </a:spcBef>
              <a:buClr>
                <a:srgbClr val="CC0000"/>
              </a:buClr>
              <a:buSzPct val="80000"/>
              <a:buFont typeface="Wingdings" pitchFamily="2" charset="2"/>
              <a:buChar char="n"/>
            </a:pPr>
            <a:r>
              <a:rPr lang="en-US" dirty="0">
                <a:solidFill>
                  <a:prstClr val="black"/>
                </a:solidFill>
              </a:rPr>
              <a:t>If the drawer retraining does not clear the issues, collect the following data (for Tech Support):</a:t>
            </a:r>
            <a:endParaRPr lang="en-US" sz="2000" dirty="0"/>
          </a:p>
          <a:p>
            <a:pPr marL="800100" lvl="1" indent="-342900">
              <a:spcBef>
                <a:spcPct val="20000"/>
              </a:spcBef>
              <a:buClr>
                <a:srgbClr val="CC0000"/>
              </a:buClr>
              <a:buSzPct val="80000"/>
              <a:buFont typeface="Wingdings" pitchFamily="2" charset="2"/>
              <a:buChar char="Ø"/>
            </a:pPr>
            <a:r>
              <a:rPr lang="en-US" sz="2000" dirty="0"/>
              <a:t>Audit images</a:t>
            </a:r>
          </a:p>
          <a:p>
            <a:pPr marL="800100" lvl="1" indent="-342900">
              <a:spcBef>
                <a:spcPct val="20000"/>
              </a:spcBef>
              <a:buClr>
                <a:srgbClr val="CC0000"/>
              </a:buClr>
              <a:buSzPct val="80000"/>
              <a:buFont typeface="Wingdings" pitchFamily="2" charset="2"/>
              <a:buChar char="Ø"/>
            </a:pPr>
            <a:r>
              <a:rPr lang="en-US" sz="2000" dirty="0"/>
              <a:t>Foam files</a:t>
            </a:r>
          </a:p>
          <a:p>
            <a:pPr marL="800100" lvl="1" indent="-342900">
              <a:spcBef>
                <a:spcPct val="20000"/>
              </a:spcBef>
              <a:buClr>
                <a:srgbClr val="CC0000"/>
              </a:buClr>
              <a:buSzPct val="80000"/>
              <a:buFont typeface="Wingdings" pitchFamily="2" charset="2"/>
              <a:buChar char="Ø"/>
            </a:pPr>
            <a:r>
              <a:rPr lang="en-US" sz="2000" dirty="0"/>
              <a:t>List of Tool ID numbers that are having issues</a:t>
            </a:r>
          </a:p>
          <a:p>
            <a:pPr marL="800100" lvl="1" indent="-342900">
              <a:spcBef>
                <a:spcPct val="20000"/>
              </a:spcBef>
              <a:buClr>
                <a:srgbClr val="CC0000"/>
              </a:buClr>
              <a:buSzPct val="80000"/>
              <a:buFont typeface="Wingdings" pitchFamily="2" charset="2"/>
              <a:buChar char="Ø"/>
            </a:pPr>
            <a:r>
              <a:rPr lang="en-US" sz="2000" dirty="0"/>
              <a:t>Device log files that cover the timeframe of the issues</a:t>
            </a:r>
          </a:p>
          <a:p>
            <a:pPr marL="800100" lvl="1" indent="-342900">
              <a:spcBef>
                <a:spcPct val="20000"/>
              </a:spcBef>
              <a:buClr>
                <a:srgbClr val="CC0000"/>
              </a:buClr>
              <a:buSzPct val="80000"/>
              <a:buFont typeface="Wingdings" pitchFamily="2" charset="2"/>
              <a:buChar char="Ø"/>
            </a:pPr>
            <a:r>
              <a:rPr lang="en-US" sz="2000" dirty="0"/>
              <a:t>Screen shots of errors on the display (take a picture with your cell phone).</a:t>
            </a:r>
          </a:p>
        </p:txBody>
      </p:sp>
    </p:spTree>
    <p:extLst>
      <p:ext uri="{BB962C8B-B14F-4D97-AF65-F5344CB8AC3E}">
        <p14:creationId xmlns:p14="http://schemas.microsoft.com/office/powerpoint/2010/main" val="38760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0" y="0"/>
            <a:ext cx="12192000" cy="762000"/>
          </a:xfrm>
          <a:prstGeom prst="rect">
            <a:avLst/>
          </a:prstGeom>
          <a:gradFill rotWithShape="1">
            <a:gsLst>
              <a:gs pos="0">
                <a:srgbClr val="969696">
                  <a:gamma/>
                  <a:shade val="46275"/>
                  <a:invGamma/>
                </a:srgbClr>
              </a:gs>
              <a:gs pos="100000">
                <a:srgbClr val="969696"/>
              </a:gs>
            </a:gsLst>
            <a:lin ang="5400000" scaled="1"/>
          </a:gradFill>
          <a:ln w="9525">
            <a:noFill/>
            <a:miter lim="800000"/>
            <a:headEnd/>
            <a:tailEnd/>
          </a:ln>
          <a:effectLst/>
        </p:spPr>
        <p:txBody>
          <a:bodyPr anchor="ctr"/>
          <a:lstStyle/>
          <a:p>
            <a:pPr algn="ctr"/>
            <a:r>
              <a:rPr lang="en-US" dirty="0">
                <a:solidFill>
                  <a:schemeClr val="bg1"/>
                </a:solidFill>
                <a:effectLst>
                  <a:outerShdw blurRad="38100" dist="38100" dir="2700000" algn="tl">
                    <a:srgbClr val="000000"/>
                  </a:outerShdw>
                </a:effectLst>
                <a:latin typeface="Tahoma" pitchFamily="34" charset="0"/>
                <a:ea typeface="Tahoma" pitchFamily="34" charset="0"/>
                <a:cs typeface="Tahoma" pitchFamily="34" charset="0"/>
              </a:rPr>
              <a:t>Drawer Training Issues – Avoid Delays When You Call Support…</a:t>
            </a:r>
          </a:p>
        </p:txBody>
      </p:sp>
      <p:sp>
        <p:nvSpPr>
          <p:cNvPr id="5" name="AutoShape 3" descr="052461C4-B6FE-4F81-9D64-90B3303C9AFA"/>
          <p:cNvSpPr>
            <a:spLocks noChangeAspect="1" noChangeArrowheads="1"/>
          </p:cNvSpPr>
          <p:nvPr/>
        </p:nvSpPr>
        <p:spPr bwMode="auto">
          <a:xfrm>
            <a:off x="1028700" y="1066800"/>
            <a:ext cx="10134600" cy="4800600"/>
          </a:xfrm>
          <a:prstGeom prst="rect">
            <a:avLst/>
          </a:prstGeom>
          <a:noFill/>
        </p:spPr>
        <p:txBody>
          <a:bodyPr/>
          <a:lstStyle/>
          <a:p>
            <a:pPr marL="342900" indent="-342900">
              <a:spcBef>
                <a:spcPct val="20000"/>
              </a:spcBef>
              <a:buClr>
                <a:srgbClr val="CC0000"/>
              </a:buClr>
              <a:buSzPct val="80000"/>
              <a:buFont typeface="Wingdings" pitchFamily="2" charset="2"/>
              <a:buChar char="n"/>
            </a:pPr>
            <a:r>
              <a:rPr lang="en-US" dirty="0"/>
              <a:t>Be prepared to send previously collected data to Tech Support:</a:t>
            </a:r>
          </a:p>
          <a:p>
            <a:pPr marL="800100" lvl="1" indent="-342900">
              <a:spcBef>
                <a:spcPct val="20000"/>
              </a:spcBef>
              <a:buClr>
                <a:srgbClr val="CC0000"/>
              </a:buClr>
              <a:buSzPct val="80000"/>
              <a:buFont typeface="Wingdings" pitchFamily="2" charset="2"/>
              <a:buChar char="Ø"/>
            </a:pPr>
            <a:r>
              <a:rPr lang="en-US" sz="2000" dirty="0"/>
              <a:t>Snap-on Equipment Tech Support </a:t>
            </a:r>
            <a:r>
              <a:rPr lang="en-US" sz="2000" dirty="0">
                <a:hlinkClick r:id="rId3"/>
              </a:rPr>
              <a:t>TECHSUPPE@snapon.com</a:t>
            </a:r>
            <a:r>
              <a:rPr lang="en-US" sz="2000" dirty="0"/>
              <a:t> </a:t>
            </a:r>
          </a:p>
          <a:p>
            <a:pPr marL="342900" lvl="0" indent="-342900">
              <a:spcBef>
                <a:spcPct val="20000"/>
              </a:spcBef>
              <a:buClr>
                <a:srgbClr val="CC0000"/>
              </a:buClr>
              <a:buSzPct val="80000"/>
              <a:buFont typeface="Wingdings" pitchFamily="2" charset="2"/>
              <a:buChar char="n"/>
            </a:pPr>
            <a:r>
              <a:rPr lang="en-US" dirty="0">
                <a:solidFill>
                  <a:prstClr val="black"/>
                </a:solidFill>
              </a:rPr>
              <a:t>Tech Support will need to know:</a:t>
            </a:r>
          </a:p>
          <a:p>
            <a:pPr marL="800100" lvl="1" indent="-342900">
              <a:spcBef>
                <a:spcPct val="20000"/>
              </a:spcBef>
              <a:buClr>
                <a:srgbClr val="CC0000"/>
              </a:buClr>
              <a:buSzPct val="80000"/>
              <a:buFont typeface="Wingdings" pitchFamily="2" charset="2"/>
              <a:buChar char="Ø"/>
            </a:pPr>
            <a:r>
              <a:rPr lang="en-US" sz="2000" dirty="0"/>
              <a:t>Toolbox serial number “Z31BJ002” </a:t>
            </a:r>
            <a:r>
              <a:rPr lang="en-US" sz="2000" i="1" dirty="0"/>
              <a:t>(About screen, grey label on back of </a:t>
            </a:r>
            <a:r>
              <a:rPr lang="en-US" sz="2000" i="1" u="sng" dirty="0"/>
              <a:t>ATC top</a:t>
            </a:r>
            <a:r>
              <a:rPr lang="en-US" sz="2000" i="1" dirty="0"/>
              <a:t>).</a:t>
            </a:r>
          </a:p>
          <a:p>
            <a:pPr marL="800100" lvl="1" indent="-342900">
              <a:spcBef>
                <a:spcPct val="20000"/>
              </a:spcBef>
              <a:buClr>
                <a:srgbClr val="CC0000"/>
              </a:buClr>
              <a:buSzPct val="80000"/>
              <a:buFont typeface="Wingdings" pitchFamily="2" charset="2"/>
              <a:buChar char="Ø"/>
            </a:pPr>
            <a:r>
              <a:rPr lang="en-US" sz="2000" dirty="0"/>
              <a:t>ATC software version “9.3.17.0” </a:t>
            </a:r>
            <a:r>
              <a:rPr lang="en-US" sz="2000" i="1" dirty="0"/>
              <a:t>(About screen).</a:t>
            </a:r>
          </a:p>
          <a:p>
            <a:pPr marL="800100" lvl="1" indent="-342900">
              <a:spcBef>
                <a:spcPct val="20000"/>
              </a:spcBef>
              <a:buClr>
                <a:srgbClr val="CC0000"/>
              </a:buClr>
              <a:buSzPct val="80000"/>
              <a:buFont typeface="Wingdings" pitchFamily="2" charset="2"/>
              <a:buChar char="Ø"/>
            </a:pPr>
            <a:r>
              <a:rPr lang="en-US" sz="2000" dirty="0"/>
              <a:t>Why are you performing drawer training?</a:t>
            </a:r>
          </a:p>
          <a:p>
            <a:pPr marL="1257300" lvl="2" indent="-342900">
              <a:spcBef>
                <a:spcPct val="20000"/>
              </a:spcBef>
              <a:buClr>
                <a:srgbClr val="CC0000"/>
              </a:buClr>
              <a:buSzPct val="80000"/>
              <a:buFont typeface="Arial" panose="020B0604020202020204" pitchFamily="34" charset="0"/>
              <a:buChar char="•"/>
            </a:pPr>
            <a:r>
              <a:rPr lang="en-US" sz="1800" dirty="0">
                <a:solidFill>
                  <a:prstClr val="black"/>
                </a:solidFill>
              </a:rPr>
              <a:t>Symptoms of error, tool or foam change, etc.</a:t>
            </a:r>
            <a:endParaRPr lang="en-US" sz="2000" dirty="0"/>
          </a:p>
          <a:p>
            <a:pPr marL="800100" lvl="1" indent="-342900">
              <a:spcBef>
                <a:spcPct val="20000"/>
              </a:spcBef>
              <a:buClr>
                <a:srgbClr val="CC0000"/>
              </a:buClr>
              <a:buSzPct val="80000"/>
              <a:buFont typeface="Wingdings" pitchFamily="2" charset="2"/>
              <a:buChar char="Ø"/>
            </a:pPr>
            <a:r>
              <a:rPr lang="en-US" sz="2000" dirty="0"/>
              <a:t>Which drawer training step did you start on (high accuracy, no removal, etc.).</a:t>
            </a:r>
          </a:p>
          <a:p>
            <a:pPr marL="800100" lvl="1" indent="-342900">
              <a:spcBef>
                <a:spcPct val="20000"/>
              </a:spcBef>
              <a:buClr>
                <a:srgbClr val="CC0000"/>
              </a:buClr>
              <a:buSzPct val="80000"/>
              <a:buFont typeface="Wingdings" pitchFamily="2" charset="2"/>
              <a:buChar char="Ø"/>
            </a:pPr>
            <a:r>
              <a:rPr lang="en-US" sz="2000" dirty="0"/>
              <a:t>What else have you already tried?</a:t>
            </a:r>
          </a:p>
          <a:p>
            <a:pPr marL="800100" lvl="1" indent="-342900">
              <a:spcBef>
                <a:spcPct val="20000"/>
              </a:spcBef>
              <a:buClr>
                <a:srgbClr val="CC0000"/>
              </a:buClr>
              <a:buSzPct val="80000"/>
              <a:buFont typeface="Wingdings" pitchFamily="2" charset="2"/>
              <a:buChar char="Ø"/>
            </a:pPr>
            <a:r>
              <a:rPr lang="en-US" sz="2000" dirty="0"/>
              <a:t>Has there been:</a:t>
            </a:r>
          </a:p>
          <a:p>
            <a:pPr marL="1257300" lvl="2" indent="-342900">
              <a:spcBef>
                <a:spcPct val="20000"/>
              </a:spcBef>
              <a:buClr>
                <a:srgbClr val="CC0000"/>
              </a:buClr>
              <a:buSzPct val="80000"/>
              <a:buFont typeface="Arial" panose="020B0604020202020204" pitchFamily="34" charset="0"/>
              <a:buChar char="•"/>
            </a:pPr>
            <a:r>
              <a:rPr lang="en-US" sz="1800" dirty="0"/>
              <a:t>Any recent maintenance on the Toolbox?</a:t>
            </a:r>
          </a:p>
          <a:p>
            <a:pPr marL="1257300" lvl="2" indent="-342900">
              <a:spcBef>
                <a:spcPct val="20000"/>
              </a:spcBef>
              <a:buClr>
                <a:srgbClr val="CC0000"/>
              </a:buClr>
              <a:buSzPct val="80000"/>
              <a:buFont typeface="Arial" panose="020B0604020202020204" pitchFamily="34" charset="0"/>
              <a:buChar char="•"/>
            </a:pPr>
            <a:r>
              <a:rPr lang="en-US" sz="1800" dirty="0"/>
              <a:t>Has there been or strange behavior?</a:t>
            </a:r>
          </a:p>
        </p:txBody>
      </p:sp>
    </p:spTree>
    <p:extLst>
      <p:ext uri="{BB962C8B-B14F-4D97-AF65-F5344CB8AC3E}">
        <p14:creationId xmlns:p14="http://schemas.microsoft.com/office/powerpoint/2010/main" val="356596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subTitle" idx="1"/>
          </p:nvPr>
        </p:nvSpPr>
        <p:spPr>
          <a:xfrm>
            <a:off x="1828800" y="3276600"/>
            <a:ext cx="8534400" cy="1752600"/>
          </a:xfrm>
        </p:spPr>
        <p:txBody>
          <a:bodyPr wrap="square" anchor="t">
            <a:normAutofit/>
          </a:bodyPr>
          <a:lstStyle/>
          <a:p>
            <a:r>
              <a:rPr lang="en-US" dirty="0"/>
              <a:t>Lab 11 – Calibration and Training</a:t>
            </a:r>
          </a:p>
        </p:txBody>
      </p:sp>
      <p:sp>
        <p:nvSpPr>
          <p:cNvPr id="4" name="Slide Number Placeholder 3"/>
          <p:cNvSpPr>
            <a:spLocks noGrp="1"/>
          </p:cNvSpPr>
          <p:nvPr>
            <p:ph type="sldNum" sz="quarter" idx="10"/>
          </p:nvPr>
        </p:nvSpPr>
        <p:spPr>
          <a:xfrm>
            <a:off x="5892800" y="6324600"/>
            <a:ext cx="914400" cy="457200"/>
          </a:xfrm>
        </p:spPr>
        <p:txBody>
          <a:bodyPr wrap="square" anchor="t">
            <a:normAutofit/>
          </a:bodyPr>
          <a:lstStyle/>
          <a:p>
            <a:pPr>
              <a:spcAft>
                <a:spcPts val="600"/>
              </a:spcAft>
            </a:pPr>
            <a:fld id="{7E9518BE-0A15-4153-ACFC-330C51B8C456}" type="slidenum">
              <a:rPr lang="en-US" smtClean="0"/>
              <a:pPr>
                <a:spcAft>
                  <a:spcPts val="600"/>
                </a:spcAft>
              </a:pPr>
              <a:t>98</a:t>
            </a:fld>
            <a:endParaRPr lang="en-US"/>
          </a:p>
        </p:txBody>
      </p:sp>
    </p:spTree>
    <p:extLst>
      <p:ext uri="{BB962C8B-B14F-4D97-AF65-F5344CB8AC3E}">
        <p14:creationId xmlns:p14="http://schemas.microsoft.com/office/powerpoint/2010/main" val="317162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3276600"/>
            <a:ext cx="12192000" cy="914400"/>
          </a:xfrm>
        </p:spPr>
        <p:txBody>
          <a:bodyPr/>
          <a:lstStyle/>
          <a:p>
            <a:r>
              <a:rPr lang="en-US" sz="5400" dirty="0"/>
              <a:t>L5 Connect</a:t>
            </a:r>
          </a:p>
          <a:p>
            <a:r>
              <a:rPr lang="en-US" sz="5400" dirty="0"/>
              <a:t> </a:t>
            </a:r>
            <a:r>
              <a:rPr lang="en-US" dirty="0"/>
              <a:t>Hardware Deep Dive</a:t>
            </a:r>
          </a:p>
          <a:p>
            <a:endParaRPr lang="en-US" dirty="0">
              <a:solidFill>
                <a:srgbClr val="FF0000"/>
              </a:solidFill>
            </a:endParaRPr>
          </a:p>
          <a:p>
            <a:endParaRPr lang="en-US" dirty="0">
              <a:solidFill>
                <a:srgbClr val="FF0000"/>
              </a:solidFill>
            </a:endParaRPr>
          </a:p>
        </p:txBody>
      </p:sp>
      <p:sp>
        <p:nvSpPr>
          <p:cNvPr id="3" name="Slide Number Placeholder 2"/>
          <p:cNvSpPr>
            <a:spLocks noGrp="1"/>
          </p:cNvSpPr>
          <p:nvPr>
            <p:ph type="sldNum" sz="quarter" idx="10"/>
          </p:nvPr>
        </p:nvSpPr>
        <p:spPr/>
        <p:txBody>
          <a:bodyPr/>
          <a:lstStyle/>
          <a:p>
            <a:fld id="{87B65F4D-1239-4C90-A79D-9041D57E4845}" type="slidenum">
              <a:rPr lang="en-US" smtClean="0"/>
              <a:pPr/>
              <a:t>99</a:t>
            </a:fld>
            <a:endParaRPr lang="en-US"/>
          </a:p>
        </p:txBody>
      </p:sp>
    </p:spTree>
    <p:extLst>
      <p:ext uri="{BB962C8B-B14F-4D97-AF65-F5344CB8AC3E}">
        <p14:creationId xmlns:p14="http://schemas.microsoft.com/office/powerpoint/2010/main" val="19816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Presentation">
  <a:themeElements>
    <a:clrScheme name="Snap-on 3">
      <a:dk1>
        <a:sysClr val="windowText" lastClr="000000"/>
      </a:dk1>
      <a:lt1>
        <a:sysClr val="window" lastClr="FFFFFF"/>
      </a:lt1>
      <a:dk2>
        <a:srgbClr val="9D2713"/>
      </a:dk2>
      <a:lt2>
        <a:srgbClr val="FFF39D"/>
      </a:lt2>
      <a:accent1>
        <a:srgbClr val="717074"/>
      </a:accent1>
      <a:accent2>
        <a:srgbClr val="FDBA40"/>
      </a:accent2>
      <a:accent3>
        <a:srgbClr val="ED1C24"/>
      </a:accent3>
      <a:accent4>
        <a:srgbClr val="7598D9"/>
      </a:accent4>
      <a:accent5>
        <a:srgbClr val="AEBAD5"/>
      </a:accent5>
      <a:accent6>
        <a:srgbClr val="000000"/>
      </a:accent6>
      <a:hlink>
        <a:srgbClr val="D2611C"/>
      </a:hlink>
      <a:folHlink>
        <a:srgbClr val="3B435B"/>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138409</TotalTime>
  <Words>7017</Words>
  <Application>Microsoft Office PowerPoint</Application>
  <PresentationFormat>Widescreen</PresentationFormat>
  <Paragraphs>932</Paragraphs>
  <Slides>100</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Calibri</vt:lpstr>
      <vt:lpstr>Courier New</vt:lpstr>
      <vt:lpstr>Lucida Grande</vt:lpstr>
      <vt:lpstr>Tahoma</vt:lpstr>
      <vt:lpstr>Verdana</vt:lpstr>
      <vt:lpstr>Wingdings</vt:lpstr>
      <vt:lpstr>Blank Presentation</vt:lpstr>
      <vt:lpstr>PowerPoint Presentation</vt:lpstr>
      <vt:lpstr>PowerPoint Presentation</vt:lpstr>
      <vt:lpstr>What We Will Cover</vt:lpstr>
      <vt:lpstr>PowerPoint Presentation</vt:lpstr>
      <vt:lpstr>How to get Technical Support</vt:lpstr>
      <vt:lpstr>When you contact Tech Support</vt:lpstr>
      <vt:lpstr>PowerPoint Presentation</vt:lpstr>
      <vt:lpstr>Documentation</vt:lpstr>
      <vt:lpstr>PowerPoint Presentation</vt:lpstr>
      <vt:lpstr>PowerPoint Presentation</vt:lpstr>
      <vt:lpstr>Minimum Requirements – Application / File Server</vt:lpstr>
      <vt:lpstr>Minimum Requirements – Database Server</vt:lpstr>
      <vt:lpstr>Minimum Requirements – Admin Client / True-Crib</vt:lpstr>
      <vt:lpstr>Service Computer – Windows Services</vt:lpstr>
      <vt:lpstr>Configuring the Service</vt:lpstr>
      <vt:lpstr>PowerPoint Presentation</vt:lpstr>
      <vt:lpstr>PowerPoint Presentation</vt:lpstr>
      <vt:lpstr>Admin Client - Command Bar</vt:lpstr>
      <vt:lpstr>Admin Client - Dashboard</vt:lpstr>
      <vt:lpstr>Admin Client - Locations</vt:lpstr>
      <vt:lpstr>PowerPoint Presentation</vt:lpstr>
      <vt:lpstr>Admin Client - Employees</vt:lpstr>
      <vt:lpstr>Admin Client - Groups</vt:lpstr>
      <vt:lpstr>PowerPoint Presentation</vt:lpstr>
      <vt:lpstr>What is a Profile?</vt:lpstr>
      <vt:lpstr>Permission Categories</vt:lpstr>
      <vt:lpstr>PowerPoint Presentation</vt:lpstr>
      <vt:lpstr>Admin Client - Tools</vt:lpstr>
      <vt:lpstr>Master Tool Properties</vt:lpstr>
      <vt:lpstr>Tool Instance Properties</vt:lpstr>
      <vt:lpstr>Tool Behavior</vt:lpstr>
      <vt:lpstr>Kits</vt:lpstr>
      <vt:lpstr>PowerPoint Presentation</vt:lpstr>
      <vt:lpstr>Admin Client – Tool States</vt:lpstr>
      <vt:lpstr>Admin Client - History</vt:lpstr>
      <vt:lpstr>PowerPoint Presentation</vt:lpstr>
      <vt:lpstr>Admin Client - Settings</vt:lpstr>
      <vt:lpstr>PowerPoint Presentation</vt:lpstr>
      <vt:lpstr>Reports - Overview</vt:lpstr>
      <vt:lpstr>PowerPoint Presentation</vt:lpstr>
      <vt:lpstr>PowerPoint Presentation</vt:lpstr>
      <vt:lpstr>What are Subscriptions?</vt:lpstr>
      <vt:lpstr>Status Types and Behavior</vt:lpstr>
      <vt:lpstr>PowerPoint Presentation</vt:lpstr>
      <vt:lpstr>PowerPoint Presentation</vt:lpstr>
      <vt:lpstr>Tool Maintenance</vt:lpstr>
      <vt:lpstr>PowerPoint Presentation</vt:lpstr>
      <vt:lpstr>PowerPoint Presentation</vt:lpstr>
      <vt:lpstr>ATC Toolboxes</vt:lpstr>
      <vt:lpstr>ATC Toolbox – Physical Items</vt:lpstr>
      <vt:lpstr>ATC ZoomID &amp; FastFlag</vt:lpstr>
      <vt:lpstr>Serial Numbers</vt:lpstr>
      <vt:lpstr>Serial Numbers</vt:lpstr>
      <vt:lpstr>PowerPoint Presentation</vt:lpstr>
      <vt:lpstr>ATC Toolbox – Front Panel Descriptions</vt:lpstr>
      <vt:lpstr>ATC Toolbox – Drawer Alert Descriptions</vt:lpstr>
      <vt:lpstr>ATC Toolbox – Alerts – Confirm Declined</vt:lpstr>
      <vt:lpstr>ATC Toolbox – Alerts - Confirm Declined </vt:lpstr>
      <vt:lpstr>ATC Toolbox – Alerts - Wrong Tool Errors </vt:lpstr>
      <vt:lpstr>ATC Toolbox – Alerts - Wrong Tool Error</vt:lpstr>
      <vt:lpstr>ATC Toolbox – Alerts - Wrong Tool Error</vt:lpstr>
      <vt:lpstr>ATC Toolbox – Alerts – Bad Drawer Scan </vt:lpstr>
      <vt:lpstr>ATC Toolbox – Service Disconnect</vt:lpstr>
      <vt:lpstr>ATC Toolbox – Service Disconnect</vt:lpstr>
      <vt:lpstr>ATC Toolbox – Service Disconnect</vt:lpstr>
      <vt:lpstr>ATC Toolbox – Service Disconnect</vt:lpstr>
      <vt:lpstr>PowerPoint Presentation</vt:lpstr>
      <vt:lpstr>PowerPoint Presentation</vt:lpstr>
      <vt:lpstr>What is Calibration and what does it do?</vt:lpstr>
      <vt:lpstr>You should only calibrate when…</vt:lpstr>
      <vt:lpstr>IMAGE ERROR - Lines in Image (a.k.a Window Blinds)</vt:lpstr>
      <vt:lpstr>IMAGE ERROR - Missing Section of Drawer</vt:lpstr>
      <vt:lpstr>NORMAL – Distortion of Tall Tools</vt:lpstr>
      <vt:lpstr>NORMAL - Missing Small Section at Front of Drawer in Open Image</vt:lpstr>
      <vt:lpstr>Missing Large Section at Front of Drawer in Open Image</vt:lpstr>
      <vt:lpstr>To avoid wasting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Ogilvy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Ogilvy User</dc:creator>
  <cp:lastModifiedBy>Cody Houston</cp:lastModifiedBy>
  <cp:revision>1576</cp:revision>
  <cp:lastPrinted>2016-06-17T15:13:54Z</cp:lastPrinted>
  <dcterms:created xsi:type="dcterms:W3CDTF">2007-01-10T15:43:06Z</dcterms:created>
  <dcterms:modified xsi:type="dcterms:W3CDTF">2022-10-25T16:47:31Z</dcterms:modified>
</cp:coreProperties>
</file>